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76" r:id="rId4"/>
    <p:sldId id="259" r:id="rId5"/>
    <p:sldId id="277" r:id="rId6"/>
    <p:sldId id="287" r:id="rId7"/>
    <p:sldId id="260" r:id="rId8"/>
    <p:sldId id="288" r:id="rId9"/>
    <p:sldId id="289" r:id="rId10"/>
    <p:sldId id="290" r:id="rId11"/>
    <p:sldId id="257" r:id="rId12"/>
    <p:sldId id="261" r:id="rId13"/>
    <p:sldId id="272" r:id="rId14"/>
    <p:sldId id="283" r:id="rId15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</p:sldIdLst>
  <p:sldSz cx="18288000" cy="10287000"/>
  <p:notesSz cx="6858000" cy="9144000"/>
  <p:embeddedFontLst>
    <p:embeddedFont>
      <p:font typeface="Bitter" panose="020B0604020202020204" charset="0"/>
      <p:regular r:id="rId16"/>
    </p:embeddedFont>
    <p:embeddedFont>
      <p:font typeface="CMU Concrete Bold" panose="020B0604020202020204" charset="0"/>
      <p:regular r:id="rId17"/>
    </p:embeddedFont>
    <p:embeddedFont>
      <p:font typeface="DM Sans" pitchFamily="2" charset="0"/>
      <p:regular r:id="rId18"/>
      <p:bold r:id="rId19"/>
      <p:italic r:id="rId20"/>
      <p:boldItalic r:id="rId21"/>
    </p:embeddedFont>
    <p:embeddedFont>
      <p:font typeface="Hind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A1A0"/>
    <a:srgbClr val="191D7D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26" autoAdjust="0"/>
    <p:restoredTop sz="94622" autoAdjust="0"/>
  </p:normalViewPr>
  <p:slideViewPr>
    <p:cSldViewPr>
      <p:cViewPr varScale="1">
        <p:scale>
          <a:sx n="72" d="100"/>
          <a:sy n="72" d="100"/>
        </p:scale>
        <p:origin x="3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2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26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5488" y="413401"/>
            <a:ext cx="17557024" cy="9460197"/>
            <a:chOff x="0" y="0"/>
            <a:chExt cx="4624072" cy="24915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6048" y="807539"/>
            <a:ext cx="16735903" cy="8671922"/>
            <a:chOff x="0" y="0"/>
            <a:chExt cx="4407810" cy="2283963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6" name="Freeform 6"/>
            <p:cNvSpPr/>
            <p:nvPr/>
          </p:nvSpPr>
          <p:spPr>
            <a:xfrm>
              <a:off x="0" y="0"/>
              <a:ext cx="4407810" cy="2283963"/>
            </a:xfrm>
            <a:custGeom>
              <a:avLst/>
              <a:gdLst/>
              <a:ahLst/>
              <a:cxnLst/>
              <a:rect l="l" t="t" r="r" b="b"/>
              <a:pathLst>
                <a:path w="4407810" h="2283963">
                  <a:moveTo>
                    <a:pt x="0" y="0"/>
                  </a:moveTo>
                  <a:lnTo>
                    <a:pt x="4407810" y="0"/>
                  </a:lnTo>
                  <a:lnTo>
                    <a:pt x="4407810" y="2283963"/>
                  </a:lnTo>
                  <a:lnTo>
                    <a:pt x="0" y="2283963"/>
                  </a:lnTo>
                  <a:close/>
                </a:path>
              </a:pathLst>
            </a:custGeom>
            <a:solidFill>
              <a:srgbClr val="E1E0E0"/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407810" cy="2322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88622" y="203849"/>
            <a:ext cx="8033890" cy="9669749"/>
            <a:chOff x="0" y="0"/>
            <a:chExt cx="702338" cy="8453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2338" cy="845348"/>
            </a:xfrm>
            <a:custGeom>
              <a:avLst/>
              <a:gdLst/>
              <a:ahLst/>
              <a:cxnLst/>
              <a:rect l="l" t="t" r="r" b="b"/>
              <a:pathLst>
                <a:path w="702338" h="845348">
                  <a:moveTo>
                    <a:pt x="234239" y="19070"/>
                  </a:moveTo>
                  <a:cubicBezTo>
                    <a:pt x="270130" y="7556"/>
                    <a:pt x="311182" y="0"/>
                    <a:pt x="351358" y="0"/>
                  </a:cubicBezTo>
                  <a:cubicBezTo>
                    <a:pt x="391536" y="0"/>
                    <a:pt x="430197" y="6476"/>
                    <a:pt x="465825" y="17990"/>
                  </a:cubicBezTo>
                  <a:cubicBezTo>
                    <a:pt x="466584" y="18350"/>
                    <a:pt x="467341" y="18350"/>
                    <a:pt x="468099" y="18710"/>
                  </a:cubicBezTo>
                  <a:cubicBezTo>
                    <a:pt x="601896" y="64765"/>
                    <a:pt x="700443" y="186379"/>
                    <a:pt x="702338" y="329225"/>
                  </a:cubicBezTo>
                  <a:lnTo>
                    <a:pt x="702338" y="845348"/>
                  </a:lnTo>
                  <a:lnTo>
                    <a:pt x="0" y="845348"/>
                  </a:lnTo>
                  <a:lnTo>
                    <a:pt x="0" y="329608"/>
                  </a:lnTo>
                  <a:cubicBezTo>
                    <a:pt x="1895" y="185660"/>
                    <a:pt x="98926" y="64045"/>
                    <a:pt x="234239" y="1907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38710" y="3168390"/>
            <a:ext cx="8044956" cy="1538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 dirty="0">
                <a:solidFill>
                  <a:srgbClr val="191D7D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Title</a:t>
            </a:r>
            <a:r>
              <a:rPr lang="en-US" sz="9999" b="1" dirty="0">
                <a:solidFill>
                  <a:srgbClr val="191D7D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: </a:t>
            </a:r>
            <a:endParaRPr lang="en-US" sz="9999" b="1" dirty="0">
              <a:solidFill>
                <a:srgbClr val="FF3131"/>
              </a:solidFill>
              <a:latin typeface="CMU Concrete Bold"/>
              <a:ea typeface="CMU Concrete Bold"/>
              <a:cs typeface="CMU Concrete Bold"/>
              <a:sym typeface="CMU Concrete Bold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5259313" y="7528395"/>
            <a:ext cx="4584809" cy="4884551"/>
            <a:chOff x="0" y="0"/>
            <a:chExt cx="1207522" cy="128646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209028" y="8376120"/>
            <a:ext cx="5794269" cy="4884551"/>
            <a:chOff x="0" y="0"/>
            <a:chExt cx="1526063" cy="128646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26062" cy="1286466"/>
            </a:xfrm>
            <a:custGeom>
              <a:avLst/>
              <a:gdLst/>
              <a:ahLst/>
              <a:cxnLst/>
              <a:rect l="l" t="t" r="r" b="b"/>
              <a:pathLst>
                <a:path w="1526062" h="1286466">
                  <a:moveTo>
                    <a:pt x="0" y="0"/>
                  </a:moveTo>
                  <a:lnTo>
                    <a:pt x="1526062" y="0"/>
                  </a:lnTo>
                  <a:lnTo>
                    <a:pt x="152606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526063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2D172FD-912A-2753-5725-DBF22C41B822}"/>
              </a:ext>
            </a:extLst>
          </p:cNvPr>
          <p:cNvSpPr txBox="1"/>
          <p:nvPr/>
        </p:nvSpPr>
        <p:spPr>
          <a:xfrm>
            <a:off x="1219200" y="7786040"/>
            <a:ext cx="4724400" cy="487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191D7D"/>
                </a:solidFill>
                <a:latin typeface="DM Sans"/>
                <a:ea typeface="DM Sans"/>
                <a:cs typeface="DM Sans"/>
                <a:sym typeface="DM Sans"/>
              </a:rPr>
              <a:t>Keynote by Prof. Louisa Mae Moore</a:t>
            </a:r>
            <a:endParaRPr lang="en-US" sz="2000" dirty="0">
              <a:solidFill>
                <a:srgbClr val="191D7D"/>
              </a:solidFill>
            </a:endParaRPr>
          </a:p>
        </p:txBody>
      </p:sp>
      <p:pic>
        <p:nvPicPr>
          <p:cNvPr id="13" name="Picture 12" descr="A group of people giving each other a high five&#10;&#10;AI-generated content may be incorrect.">
            <a:extLst>
              <a:ext uri="{FF2B5EF4-FFF2-40B4-BE49-F238E27FC236}">
                <a16:creationId xmlns:a16="http://schemas.microsoft.com/office/drawing/2014/main" id="{A5363044-7F34-57EC-44F8-3F7A57701E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440" y="521771"/>
            <a:ext cx="7412254" cy="8963978"/>
          </a:xfrm>
          <a:prstGeom prst="rect">
            <a:avLst/>
          </a:prstGeom>
        </p:spPr>
      </p:pic>
      <p:pic>
        <p:nvPicPr>
          <p:cNvPr id="28" name="Picture 27" descr="A red circle with black background&#10;&#10;AI-generated content may be incorrect.">
            <a:extLst>
              <a:ext uri="{FF2B5EF4-FFF2-40B4-BE49-F238E27FC236}">
                <a16:creationId xmlns:a16="http://schemas.microsoft.com/office/drawing/2014/main" id="{70DAEE18-D8DE-7B5D-3DE1-460763EF77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5611"/>
            <a:ext cx="3926416" cy="19562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C388A8-12C2-C53E-B1BC-E318E3B50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>
            <a:extLst>
              <a:ext uri="{FF2B5EF4-FFF2-40B4-BE49-F238E27FC236}">
                <a16:creationId xmlns:a16="http://schemas.microsoft.com/office/drawing/2014/main" id="{FCD0F537-53A1-0054-0E53-A9A1B92BA11A}"/>
              </a:ext>
            </a:extLst>
          </p:cNvPr>
          <p:cNvGrpSpPr/>
          <p:nvPr/>
        </p:nvGrpSpPr>
        <p:grpSpPr>
          <a:xfrm>
            <a:off x="15176016" y="6812149"/>
            <a:ext cx="4584809" cy="4884551"/>
            <a:chOff x="0" y="0"/>
            <a:chExt cx="1207522" cy="1286466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FE7508EB-102A-F502-34A6-B2EEC7F2F298}"/>
                </a:ext>
              </a:extLst>
            </p:cNvPr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61F141C3-CB79-119F-1065-9228DAA3CE8B}"/>
                </a:ext>
              </a:extLst>
            </p:cNvPr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8E85A9F1-CC22-50B8-49DB-8619A685ABC7}"/>
              </a:ext>
            </a:extLst>
          </p:cNvPr>
          <p:cNvGrpSpPr/>
          <p:nvPr/>
        </p:nvGrpSpPr>
        <p:grpSpPr>
          <a:xfrm>
            <a:off x="0" y="-185507"/>
            <a:ext cx="12268200" cy="10658014"/>
            <a:chOff x="0" y="0"/>
            <a:chExt cx="2913982" cy="280704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848DD0E-7670-C469-4246-68B5513D75F0}"/>
                </a:ext>
              </a:extLst>
            </p:cNvPr>
            <p:cNvSpPr/>
            <p:nvPr/>
          </p:nvSpPr>
          <p:spPr>
            <a:xfrm>
              <a:off x="0" y="0"/>
              <a:ext cx="2913982" cy="2807049"/>
            </a:xfrm>
            <a:custGeom>
              <a:avLst/>
              <a:gdLst/>
              <a:ahLst/>
              <a:cxnLst/>
              <a:rect l="l" t="t" r="r" b="b"/>
              <a:pathLst>
                <a:path w="2913982" h="2807049">
                  <a:moveTo>
                    <a:pt x="0" y="0"/>
                  </a:moveTo>
                  <a:lnTo>
                    <a:pt x="2913982" y="0"/>
                  </a:lnTo>
                  <a:lnTo>
                    <a:pt x="2913982" y="2807049"/>
                  </a:lnTo>
                  <a:lnTo>
                    <a:pt x="0" y="2807049"/>
                  </a:lnTo>
                  <a:close/>
                </a:path>
              </a:pathLst>
            </a:custGeom>
            <a:solidFill>
              <a:srgbClr val="E1E0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7114001-9033-F125-3B8C-E7987916B69B}"/>
                </a:ext>
              </a:extLst>
            </p:cNvPr>
            <p:cNvSpPr txBox="1"/>
            <p:nvPr/>
          </p:nvSpPr>
          <p:spPr>
            <a:xfrm>
              <a:off x="0" y="-38100"/>
              <a:ext cx="2913982" cy="2845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D2D7A23-52C8-32AE-8BC7-CEBF65762764}"/>
              </a:ext>
            </a:extLst>
          </p:cNvPr>
          <p:cNvGrpSpPr/>
          <p:nvPr/>
        </p:nvGrpSpPr>
        <p:grpSpPr>
          <a:xfrm>
            <a:off x="384026" y="413400"/>
            <a:ext cx="17557024" cy="9460197"/>
            <a:chOff x="0" y="0"/>
            <a:chExt cx="4624072" cy="24915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B318851-C4F9-8FEB-808F-C4D8C57D4AE2}"/>
                </a:ext>
              </a:extLst>
            </p:cNvPr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77055B5-C79B-D830-A98E-A784CB435014}"/>
                </a:ext>
              </a:extLst>
            </p:cNvPr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FB9D81AF-A3CB-3940-7E23-A52BE84468B6}"/>
              </a:ext>
            </a:extLst>
          </p:cNvPr>
          <p:cNvGrpSpPr/>
          <p:nvPr/>
        </p:nvGrpSpPr>
        <p:grpSpPr>
          <a:xfrm>
            <a:off x="12420600" y="1885876"/>
            <a:ext cx="5510833" cy="6515248"/>
            <a:chOff x="0" y="0"/>
            <a:chExt cx="687496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7EED4E8-C89A-38B3-12A1-A775AC1621D2}"/>
                </a:ext>
              </a:extLst>
            </p:cNvPr>
            <p:cNvSpPr/>
            <p:nvPr/>
          </p:nvSpPr>
          <p:spPr>
            <a:xfrm>
              <a:off x="0" y="0"/>
              <a:ext cx="687496" cy="812800"/>
            </a:xfrm>
            <a:custGeom>
              <a:avLst/>
              <a:gdLst/>
              <a:ahLst/>
              <a:cxnLst/>
              <a:rect l="l" t="t" r="r" b="b"/>
              <a:pathLst>
                <a:path w="687496" h="812800">
                  <a:moveTo>
                    <a:pt x="229289" y="19070"/>
                  </a:moveTo>
                  <a:cubicBezTo>
                    <a:pt x="264421" y="7556"/>
                    <a:pt x="304606" y="0"/>
                    <a:pt x="343933" y="0"/>
                  </a:cubicBezTo>
                  <a:cubicBezTo>
                    <a:pt x="383262" y="0"/>
                    <a:pt x="421106" y="6476"/>
                    <a:pt x="455980" y="17990"/>
                  </a:cubicBezTo>
                  <a:cubicBezTo>
                    <a:pt x="456723" y="18350"/>
                    <a:pt x="457465" y="18350"/>
                    <a:pt x="458207" y="18710"/>
                  </a:cubicBezTo>
                  <a:cubicBezTo>
                    <a:pt x="589176" y="64765"/>
                    <a:pt x="685641" y="186379"/>
                    <a:pt x="687496" y="328502"/>
                  </a:cubicBezTo>
                  <a:lnTo>
                    <a:pt x="687496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855" y="185660"/>
                    <a:pt x="96836" y="64045"/>
                    <a:pt x="229289" y="1907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2E2FE072-F256-0AA7-56B2-71C162367CCC}"/>
              </a:ext>
            </a:extLst>
          </p:cNvPr>
          <p:cNvSpPr txBox="1"/>
          <p:nvPr/>
        </p:nvSpPr>
        <p:spPr>
          <a:xfrm>
            <a:off x="1020052" y="952500"/>
            <a:ext cx="983158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4000" b="1" dirty="0">
                <a:solidFill>
                  <a:srgbClr val="FF0000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Ordered Bullets Slide with Image</a:t>
            </a:r>
          </a:p>
        </p:txBody>
      </p:sp>
      <p:grpSp>
        <p:nvGrpSpPr>
          <p:cNvPr id="26" name="Group 18">
            <a:extLst>
              <a:ext uri="{FF2B5EF4-FFF2-40B4-BE49-F238E27FC236}">
                <a16:creationId xmlns:a16="http://schemas.microsoft.com/office/drawing/2014/main" id="{44D5B8F7-7E44-DCC8-0941-12B228437DDD}"/>
              </a:ext>
            </a:extLst>
          </p:cNvPr>
          <p:cNvGrpSpPr/>
          <p:nvPr/>
        </p:nvGrpSpPr>
        <p:grpSpPr>
          <a:xfrm>
            <a:off x="11506200" y="-3105439"/>
            <a:ext cx="3962400" cy="4884551"/>
            <a:chOff x="0" y="0"/>
            <a:chExt cx="1207522" cy="1286466"/>
          </a:xfrm>
        </p:grpSpPr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8E02355-4A86-EB9A-89BA-B4529D85AD45}"/>
                </a:ext>
              </a:extLst>
            </p:cNvPr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0">
              <a:extLst>
                <a:ext uri="{FF2B5EF4-FFF2-40B4-BE49-F238E27FC236}">
                  <a16:creationId xmlns:a16="http://schemas.microsoft.com/office/drawing/2014/main" id="{0A161E9D-F7C5-A6AA-8E61-D0D5639CCD88}"/>
                </a:ext>
              </a:extLst>
            </p:cNvPr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Google Shape;114;p14">
            <a:extLst>
              <a:ext uri="{FF2B5EF4-FFF2-40B4-BE49-F238E27FC236}">
                <a16:creationId xmlns:a16="http://schemas.microsoft.com/office/drawing/2014/main" id="{E06D5C1E-4DED-337E-9579-7B5041CE0BD0}"/>
              </a:ext>
            </a:extLst>
          </p:cNvPr>
          <p:cNvSpPr txBox="1"/>
          <p:nvPr/>
        </p:nvSpPr>
        <p:spPr>
          <a:xfrm>
            <a:off x="1088244" y="3422632"/>
            <a:ext cx="10265556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b="0" i="0" u="none" strike="noStrike" cap="none" dirty="0">
                <a:solidFill>
                  <a:srgbClr val="191D7D"/>
                </a:solidFill>
                <a:latin typeface="DM Sans"/>
                <a:ea typeface="DM Sans"/>
                <a:cs typeface="DM Sans"/>
                <a:sym typeface="DM Sans"/>
              </a:rPr>
              <a:t>Bullet 1</a:t>
            </a:r>
          </a:p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2</a:t>
            </a:r>
          </a:p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3</a:t>
            </a:r>
          </a:p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4</a:t>
            </a:r>
          </a:p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5</a:t>
            </a:r>
            <a:endParaRPr sz="2800" dirty="0">
              <a:solidFill>
                <a:srgbClr val="191D7D"/>
              </a:solidFill>
            </a:endParaRPr>
          </a:p>
        </p:txBody>
      </p:sp>
      <p:pic>
        <p:nvPicPr>
          <p:cNvPr id="18" name="Picture 17" descr="A person standing in front of a whiteboard&#10;&#10;AI-generated content may be incorrect.">
            <a:extLst>
              <a:ext uri="{FF2B5EF4-FFF2-40B4-BE49-F238E27FC236}">
                <a16:creationId xmlns:a16="http://schemas.microsoft.com/office/drawing/2014/main" id="{8A81494B-9427-546E-108A-00E885664F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319" y="2178598"/>
            <a:ext cx="5015394" cy="5929803"/>
          </a:xfrm>
          <a:prstGeom prst="rect">
            <a:avLst/>
          </a:prstGeom>
        </p:spPr>
      </p:pic>
      <p:pic>
        <p:nvPicPr>
          <p:cNvPr id="12" name="Picture 11" descr="A red and black circle&#10;&#10;AI-generated content may be incorrect.">
            <a:extLst>
              <a:ext uri="{FF2B5EF4-FFF2-40B4-BE49-F238E27FC236}">
                <a16:creationId xmlns:a16="http://schemas.microsoft.com/office/drawing/2014/main" id="{ADEC426F-D50F-5242-5183-E176C071AE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816" y="7789374"/>
            <a:ext cx="2499384" cy="249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45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65488" y="268740"/>
            <a:ext cx="17557024" cy="9604858"/>
            <a:chOff x="0" y="-38100"/>
            <a:chExt cx="4624072" cy="25296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1595" y="3563972"/>
            <a:ext cx="4584809" cy="4953221"/>
            <a:chOff x="0" y="0"/>
            <a:chExt cx="752345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2345" cy="812800"/>
            </a:xfrm>
            <a:custGeom>
              <a:avLst/>
              <a:gdLst/>
              <a:ahLst/>
              <a:cxnLst/>
              <a:rect l="l" t="t" r="r" b="b"/>
              <a:pathLst>
                <a:path w="752345" h="812800">
                  <a:moveTo>
                    <a:pt x="250917" y="19070"/>
                  </a:moveTo>
                  <a:cubicBezTo>
                    <a:pt x="289364" y="7556"/>
                    <a:pt x="333338" y="0"/>
                    <a:pt x="376375" y="0"/>
                  </a:cubicBezTo>
                  <a:cubicBezTo>
                    <a:pt x="419414" y="0"/>
                    <a:pt x="460827" y="6476"/>
                    <a:pt x="498992" y="17990"/>
                  </a:cubicBezTo>
                  <a:cubicBezTo>
                    <a:pt x="499805" y="18350"/>
                    <a:pt x="500616" y="18350"/>
                    <a:pt x="501428" y="18710"/>
                  </a:cubicBezTo>
                  <a:cubicBezTo>
                    <a:pt x="644751" y="64765"/>
                    <a:pt x="750315" y="186379"/>
                    <a:pt x="752345" y="328502"/>
                  </a:cubicBezTo>
                  <a:lnTo>
                    <a:pt x="752345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2030" y="185660"/>
                    <a:pt x="105970" y="64045"/>
                    <a:pt x="250917" y="1907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8900"/>
              <a:ext cx="752345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19428" y="3528779"/>
            <a:ext cx="4584809" cy="4953221"/>
            <a:chOff x="0" y="0"/>
            <a:chExt cx="752345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52345" cy="812800"/>
            </a:xfrm>
            <a:custGeom>
              <a:avLst/>
              <a:gdLst/>
              <a:ahLst/>
              <a:cxnLst/>
              <a:rect l="l" t="t" r="r" b="b"/>
              <a:pathLst>
                <a:path w="752345" h="812800">
                  <a:moveTo>
                    <a:pt x="250917" y="19070"/>
                  </a:moveTo>
                  <a:cubicBezTo>
                    <a:pt x="289364" y="7556"/>
                    <a:pt x="333338" y="0"/>
                    <a:pt x="376375" y="0"/>
                  </a:cubicBezTo>
                  <a:cubicBezTo>
                    <a:pt x="419414" y="0"/>
                    <a:pt x="460827" y="6476"/>
                    <a:pt x="498992" y="17990"/>
                  </a:cubicBezTo>
                  <a:cubicBezTo>
                    <a:pt x="499805" y="18350"/>
                    <a:pt x="500616" y="18350"/>
                    <a:pt x="501428" y="18710"/>
                  </a:cubicBezTo>
                  <a:cubicBezTo>
                    <a:pt x="644751" y="64765"/>
                    <a:pt x="750315" y="186379"/>
                    <a:pt x="752345" y="328502"/>
                  </a:cubicBezTo>
                  <a:lnTo>
                    <a:pt x="752345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2030" y="185660"/>
                    <a:pt x="105970" y="64045"/>
                    <a:pt x="250917" y="1907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8900"/>
              <a:ext cx="752345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565463" y="921970"/>
            <a:ext cx="11037324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4400" b="1" dirty="0">
                <a:solidFill>
                  <a:srgbClr val="191D7D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Three-Point Feature Slide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995595" y="7844724"/>
            <a:ext cx="4584809" cy="4884551"/>
            <a:chOff x="0" y="0"/>
            <a:chExt cx="1207522" cy="128646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136754" y="3563972"/>
            <a:ext cx="4584809" cy="4953221"/>
            <a:chOff x="0" y="0"/>
            <a:chExt cx="752345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52345" cy="812800"/>
            </a:xfrm>
            <a:custGeom>
              <a:avLst/>
              <a:gdLst/>
              <a:ahLst/>
              <a:cxnLst/>
              <a:rect l="l" t="t" r="r" b="b"/>
              <a:pathLst>
                <a:path w="752345" h="812800">
                  <a:moveTo>
                    <a:pt x="250917" y="19070"/>
                  </a:moveTo>
                  <a:cubicBezTo>
                    <a:pt x="289364" y="7556"/>
                    <a:pt x="333338" y="0"/>
                    <a:pt x="376375" y="0"/>
                  </a:cubicBezTo>
                  <a:cubicBezTo>
                    <a:pt x="419414" y="0"/>
                    <a:pt x="460827" y="6476"/>
                    <a:pt x="498992" y="17990"/>
                  </a:cubicBezTo>
                  <a:cubicBezTo>
                    <a:pt x="499805" y="18350"/>
                    <a:pt x="500616" y="18350"/>
                    <a:pt x="501428" y="18710"/>
                  </a:cubicBezTo>
                  <a:cubicBezTo>
                    <a:pt x="644751" y="64765"/>
                    <a:pt x="750315" y="186379"/>
                    <a:pt x="752345" y="328502"/>
                  </a:cubicBezTo>
                  <a:lnTo>
                    <a:pt x="752345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2030" y="185660"/>
                    <a:pt x="105970" y="64045"/>
                    <a:pt x="250917" y="1907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88900"/>
              <a:ext cx="752345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119250" y="5080583"/>
            <a:ext cx="392975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 b="1" dirty="0">
                <a:solidFill>
                  <a:srgbClr val="191D7D"/>
                </a:solidFill>
                <a:latin typeface="Hind Bold"/>
                <a:ea typeface="Hind Bold"/>
                <a:cs typeface="Hind Bold"/>
                <a:sym typeface="Hind Bold"/>
              </a:rPr>
              <a:t>Heading 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431088" y="6686085"/>
            <a:ext cx="3306074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Explanation 2</a:t>
            </a:r>
            <a:endParaRPr lang="en-US" sz="2400" dirty="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701017" y="5080583"/>
            <a:ext cx="382163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 b="1" dirty="0">
                <a:solidFill>
                  <a:srgbClr val="191D7D"/>
                </a:solidFill>
                <a:latin typeface="Hind Bold"/>
                <a:ea typeface="Hind Bold"/>
                <a:cs typeface="Hind Bold"/>
                <a:sym typeface="Hind Bold"/>
              </a:rPr>
              <a:t>Heading 1</a:t>
            </a:r>
            <a:endParaRPr lang="en-US" sz="3499" b="1" dirty="0">
              <a:solidFill>
                <a:srgbClr val="191D7D"/>
              </a:solidFill>
              <a:latin typeface="Hind Bold"/>
              <a:ea typeface="Hind Bold"/>
              <a:cs typeface="Hind Bold"/>
              <a:sym typeface="Hind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958796" y="6692882"/>
            <a:ext cx="3306074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Explanation 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576612" y="5077216"/>
            <a:ext cx="3794478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 b="1" dirty="0">
                <a:solidFill>
                  <a:srgbClr val="191D7D"/>
                </a:solidFill>
                <a:latin typeface="Hind Bold"/>
                <a:ea typeface="Hind Bold"/>
                <a:cs typeface="Hind Bold"/>
                <a:sym typeface="Hind Bold"/>
              </a:rPr>
              <a:t>Heading 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20815" y="6635579"/>
            <a:ext cx="3306074" cy="408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35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Explanation 3</a:t>
            </a:r>
            <a:endParaRPr lang="en-US" sz="2400" dirty="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392876" y="3787473"/>
            <a:ext cx="437912" cy="1034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b="1" dirty="0">
                <a:solidFill>
                  <a:srgbClr val="FF3131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865169" y="3787473"/>
            <a:ext cx="437912" cy="1034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b="1" dirty="0">
                <a:solidFill>
                  <a:srgbClr val="FF3131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254895" y="3787473"/>
            <a:ext cx="437912" cy="1034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b="1" dirty="0">
                <a:solidFill>
                  <a:srgbClr val="FF3131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3</a:t>
            </a:r>
          </a:p>
        </p:txBody>
      </p:sp>
      <p:sp>
        <p:nvSpPr>
          <p:cNvPr id="33" name="AutoShape 33"/>
          <p:cNvSpPr/>
          <p:nvPr/>
        </p:nvSpPr>
        <p:spPr>
          <a:xfrm>
            <a:off x="384538" y="432451"/>
            <a:ext cx="1813010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AutoShape 34"/>
          <p:cNvSpPr/>
          <p:nvPr/>
        </p:nvSpPr>
        <p:spPr>
          <a:xfrm flipV="1">
            <a:off x="384538" y="413401"/>
            <a:ext cx="0" cy="188821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17" name="Picture 16" descr="A red and black half circle&#10;&#10;AI-generated content may be incorrect.">
            <a:extLst>
              <a:ext uri="{FF2B5EF4-FFF2-40B4-BE49-F238E27FC236}">
                <a16:creationId xmlns:a16="http://schemas.microsoft.com/office/drawing/2014/main" id="{7A6BA6B3-941B-BFA4-70AB-78FE57DBD4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535" y="-373481"/>
            <a:ext cx="2782020" cy="2782020"/>
          </a:xfrm>
          <a:prstGeom prst="rect">
            <a:avLst/>
          </a:prstGeom>
        </p:spPr>
      </p:pic>
      <p:pic>
        <p:nvPicPr>
          <p:cNvPr id="35" name="Picture 34" descr="A black and white half circle&#10;&#10;AI-generated content may be incorrect.">
            <a:extLst>
              <a:ext uri="{FF2B5EF4-FFF2-40B4-BE49-F238E27FC236}">
                <a16:creationId xmlns:a16="http://schemas.microsoft.com/office/drawing/2014/main" id="{65CC9110-1B15-E267-4B36-3A145D0A36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527" y="-210353"/>
            <a:ext cx="4064963" cy="4064963"/>
          </a:xfrm>
          <a:prstGeom prst="rect">
            <a:avLst/>
          </a:prstGeom>
        </p:spPr>
      </p:pic>
      <p:pic>
        <p:nvPicPr>
          <p:cNvPr id="37" name="Picture 36" descr="A black and white half circle&#10;&#10;AI-generated content may be incorrect.">
            <a:extLst>
              <a:ext uri="{FF2B5EF4-FFF2-40B4-BE49-F238E27FC236}">
                <a16:creationId xmlns:a16="http://schemas.microsoft.com/office/drawing/2014/main" id="{D26B7DF0-1CDE-3DE1-96B7-EC2E65D337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0470" y="8134825"/>
            <a:ext cx="2782020" cy="27820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corner&#10;&#10;AI-generated content may be incorrect.">
            <a:extLst>
              <a:ext uri="{FF2B5EF4-FFF2-40B4-BE49-F238E27FC236}">
                <a16:creationId xmlns:a16="http://schemas.microsoft.com/office/drawing/2014/main" id="{D251E0A6-B564-ACFC-8EEF-E569D317AD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6096" y="9257995"/>
            <a:ext cx="3926416" cy="1956281"/>
          </a:xfrm>
          <a:prstGeom prst="rect">
            <a:avLst/>
          </a:prstGeom>
        </p:spPr>
      </p:pic>
      <p:pic>
        <p:nvPicPr>
          <p:cNvPr id="18" name="Picture 17" descr="A red and black half circle&#10;&#10;AI-generated content may be incorrect.">
            <a:extLst>
              <a:ext uri="{FF2B5EF4-FFF2-40B4-BE49-F238E27FC236}">
                <a16:creationId xmlns:a16="http://schemas.microsoft.com/office/drawing/2014/main" id="{37889F08-DCFD-716F-64C9-6A0D7786E9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0" y="-281856"/>
            <a:ext cx="2782020" cy="278202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65488" y="413401"/>
            <a:ext cx="17557024" cy="9460197"/>
            <a:chOff x="0" y="0"/>
            <a:chExt cx="4624072" cy="24915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805776" y="3109268"/>
            <a:ext cx="2676448" cy="2891513"/>
            <a:chOff x="0" y="0"/>
            <a:chExt cx="752345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2345" cy="812800"/>
            </a:xfrm>
            <a:custGeom>
              <a:avLst/>
              <a:gdLst/>
              <a:ahLst/>
              <a:cxnLst/>
              <a:rect l="l" t="t" r="r" b="b"/>
              <a:pathLst>
                <a:path w="752345" h="812800">
                  <a:moveTo>
                    <a:pt x="250917" y="19070"/>
                  </a:moveTo>
                  <a:cubicBezTo>
                    <a:pt x="289364" y="7556"/>
                    <a:pt x="333338" y="0"/>
                    <a:pt x="376375" y="0"/>
                  </a:cubicBezTo>
                  <a:cubicBezTo>
                    <a:pt x="419414" y="0"/>
                    <a:pt x="460827" y="6476"/>
                    <a:pt x="498992" y="17990"/>
                  </a:cubicBezTo>
                  <a:cubicBezTo>
                    <a:pt x="499805" y="18350"/>
                    <a:pt x="500616" y="18350"/>
                    <a:pt x="501428" y="18710"/>
                  </a:cubicBezTo>
                  <a:cubicBezTo>
                    <a:pt x="644751" y="64765"/>
                    <a:pt x="750315" y="186379"/>
                    <a:pt x="752345" y="328502"/>
                  </a:cubicBezTo>
                  <a:lnTo>
                    <a:pt x="752345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2030" y="185660"/>
                    <a:pt x="105970" y="64045"/>
                    <a:pt x="250917" y="19070"/>
                  </a:cubicBezTo>
                  <a:close/>
                </a:path>
              </a:pathLst>
            </a:custGeom>
            <a:solidFill>
              <a:srgbClr val="E1E0E0"/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8900"/>
              <a:ext cx="752345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3407323" y="3081778"/>
            <a:ext cx="2676448" cy="2891513"/>
          </a:xfrm>
          <a:custGeom>
            <a:avLst/>
            <a:gdLst/>
            <a:ahLst/>
            <a:cxnLst/>
            <a:rect l="l" t="t" r="r" b="b"/>
            <a:pathLst>
              <a:path w="752345" h="812800">
                <a:moveTo>
                  <a:pt x="250917" y="19070"/>
                </a:moveTo>
                <a:cubicBezTo>
                  <a:pt x="289364" y="7556"/>
                  <a:pt x="333338" y="0"/>
                  <a:pt x="376375" y="0"/>
                </a:cubicBezTo>
                <a:cubicBezTo>
                  <a:pt x="419414" y="0"/>
                  <a:pt x="460827" y="6476"/>
                  <a:pt x="498992" y="17990"/>
                </a:cubicBezTo>
                <a:cubicBezTo>
                  <a:pt x="499805" y="18350"/>
                  <a:pt x="500616" y="18350"/>
                  <a:pt x="501428" y="18710"/>
                </a:cubicBezTo>
                <a:cubicBezTo>
                  <a:pt x="644751" y="64765"/>
                  <a:pt x="750315" y="186379"/>
                  <a:pt x="752345" y="328502"/>
                </a:cubicBezTo>
                <a:lnTo>
                  <a:pt x="752345" y="812800"/>
                </a:lnTo>
                <a:lnTo>
                  <a:pt x="0" y="812800"/>
                </a:lnTo>
                <a:lnTo>
                  <a:pt x="0" y="328861"/>
                </a:lnTo>
                <a:cubicBezTo>
                  <a:pt x="2030" y="185660"/>
                  <a:pt x="105970" y="64045"/>
                  <a:pt x="250917" y="19070"/>
                </a:cubicBezTo>
                <a:close/>
              </a:path>
            </a:pathLst>
          </a:custGeom>
          <a:solidFill>
            <a:srgbClr val="E1E0E0"/>
          </a:solidFill>
          <a:ln w="38100" cap="sq">
            <a:solidFill>
              <a:srgbClr val="9FA1A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3407323" y="3398037"/>
            <a:ext cx="2676448" cy="257525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34" name="TextBox 34"/>
          <p:cNvSpPr txBox="1"/>
          <p:nvPr/>
        </p:nvSpPr>
        <p:spPr>
          <a:xfrm>
            <a:off x="3276600" y="925224"/>
            <a:ext cx="117348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400" b="1" dirty="0">
                <a:solidFill>
                  <a:srgbClr val="191D7D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Three-Point Feature Slide with Icons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048000" y="6430167"/>
            <a:ext cx="3364925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 b="1" u="none" dirty="0">
                <a:solidFill>
                  <a:srgbClr val="191D7D"/>
                </a:solidFill>
                <a:latin typeface="Hind Bold"/>
                <a:ea typeface="Hind Bold"/>
                <a:cs typeface="Hind Bold"/>
                <a:sym typeface="Hind Bold"/>
              </a:rPr>
              <a:t>Heading 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048000" y="7353300"/>
            <a:ext cx="3364925" cy="33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Explanation 1</a:t>
            </a:r>
            <a:endParaRPr lang="en-US" sz="2000" u="none" dirty="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461538" y="6430658"/>
            <a:ext cx="3364925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 b="1" u="none" dirty="0">
                <a:solidFill>
                  <a:srgbClr val="191D7D"/>
                </a:solidFill>
                <a:latin typeface="Hind Bold"/>
                <a:ea typeface="Hind Bold"/>
                <a:cs typeface="Hind Bold"/>
                <a:sym typeface="Hind Bold"/>
              </a:rPr>
              <a:t>Heading 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61538" y="7337425"/>
            <a:ext cx="3364925" cy="33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Explanation 2</a:t>
            </a:r>
            <a:endParaRPr lang="en-US" sz="2000" u="none" dirty="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2256075" y="6430167"/>
            <a:ext cx="3364925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 b="1" u="none" dirty="0">
                <a:solidFill>
                  <a:srgbClr val="191D7D"/>
                </a:solidFill>
                <a:latin typeface="Hind Bold"/>
                <a:ea typeface="Hind Bold"/>
                <a:cs typeface="Hind Bold"/>
                <a:sym typeface="Hind Bold"/>
              </a:rPr>
              <a:t>Heading 3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256075" y="7337425"/>
            <a:ext cx="3364925" cy="33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Explanation 3</a:t>
            </a:r>
            <a:endParaRPr lang="en-US" sz="2000" u="none" dirty="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7" name="AutoShape 47"/>
          <p:cNvSpPr/>
          <p:nvPr/>
        </p:nvSpPr>
        <p:spPr>
          <a:xfrm flipV="1">
            <a:off x="14542889" y="9854549"/>
            <a:ext cx="3379623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8" name="AutoShape 48"/>
          <p:cNvSpPr/>
          <p:nvPr/>
        </p:nvSpPr>
        <p:spPr>
          <a:xfrm flipH="1">
            <a:off x="17904099" y="8972930"/>
            <a:ext cx="0" cy="906236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2" name="Freeform 8"/>
          <p:cNvSpPr/>
          <p:nvPr/>
        </p:nvSpPr>
        <p:spPr>
          <a:xfrm>
            <a:off x="12563552" y="3086100"/>
            <a:ext cx="2676448" cy="2891513"/>
          </a:xfrm>
          <a:custGeom>
            <a:avLst/>
            <a:gdLst/>
            <a:ahLst/>
            <a:cxnLst/>
            <a:rect l="l" t="t" r="r" b="b"/>
            <a:pathLst>
              <a:path w="752345" h="812800">
                <a:moveTo>
                  <a:pt x="250917" y="19070"/>
                </a:moveTo>
                <a:cubicBezTo>
                  <a:pt x="289364" y="7556"/>
                  <a:pt x="333338" y="0"/>
                  <a:pt x="376375" y="0"/>
                </a:cubicBezTo>
                <a:cubicBezTo>
                  <a:pt x="419414" y="0"/>
                  <a:pt x="460827" y="6476"/>
                  <a:pt x="498992" y="17990"/>
                </a:cubicBezTo>
                <a:cubicBezTo>
                  <a:pt x="499805" y="18350"/>
                  <a:pt x="500616" y="18350"/>
                  <a:pt x="501428" y="18710"/>
                </a:cubicBezTo>
                <a:cubicBezTo>
                  <a:pt x="644751" y="64765"/>
                  <a:pt x="750315" y="186379"/>
                  <a:pt x="752345" y="328502"/>
                </a:cubicBezTo>
                <a:lnTo>
                  <a:pt x="752345" y="812800"/>
                </a:lnTo>
                <a:lnTo>
                  <a:pt x="0" y="812800"/>
                </a:lnTo>
                <a:lnTo>
                  <a:pt x="0" y="328861"/>
                </a:lnTo>
                <a:cubicBezTo>
                  <a:pt x="2030" y="185660"/>
                  <a:pt x="105970" y="64045"/>
                  <a:pt x="250917" y="19070"/>
                </a:cubicBezTo>
                <a:close/>
              </a:path>
            </a:pathLst>
          </a:custGeom>
          <a:solidFill>
            <a:srgbClr val="E1E0E0"/>
          </a:solidFill>
          <a:ln w="38100" cap="sq">
            <a:solidFill>
              <a:srgbClr val="9FA1A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3" name="TextBox 9"/>
          <p:cNvSpPr txBox="1"/>
          <p:nvPr/>
        </p:nvSpPr>
        <p:spPr>
          <a:xfrm>
            <a:off x="12563552" y="3402359"/>
            <a:ext cx="2676448" cy="257525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pic>
        <p:nvPicPr>
          <p:cNvPr id="11" name="Picture 10" descr="A blue line drawing of people connected to a black background&#10;&#10;AI-generated content may be incorrect.">
            <a:extLst>
              <a:ext uri="{FF2B5EF4-FFF2-40B4-BE49-F238E27FC236}">
                <a16:creationId xmlns:a16="http://schemas.microsoft.com/office/drawing/2014/main" id="{BF49917D-ED03-52AC-AD67-7D2164A5D2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607" y="3780969"/>
            <a:ext cx="1803879" cy="1806650"/>
          </a:xfrm>
          <a:prstGeom prst="rect">
            <a:avLst/>
          </a:prstGeom>
        </p:spPr>
      </p:pic>
      <p:pic>
        <p:nvPicPr>
          <p:cNvPr id="13" name="Picture 12" descr="A group of people with a graph and a person on a board&#10;&#10;AI-generated content may be incorrect.">
            <a:extLst>
              <a:ext uri="{FF2B5EF4-FFF2-40B4-BE49-F238E27FC236}">
                <a16:creationId xmlns:a16="http://schemas.microsoft.com/office/drawing/2014/main" id="{CE27CFC1-BBE4-8FC1-3CF5-CF66C76722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283" y="3898778"/>
            <a:ext cx="1579434" cy="1582204"/>
          </a:xfrm>
          <a:prstGeom prst="rect">
            <a:avLst/>
          </a:prstGeom>
        </p:spPr>
      </p:pic>
      <p:pic>
        <p:nvPicPr>
          <p:cNvPr id="15" name="Picture 14" descr="A group of people with arrows above their heads&#10;&#10;AI-generated content may be incorrect.">
            <a:extLst>
              <a:ext uri="{FF2B5EF4-FFF2-40B4-BE49-F238E27FC236}">
                <a16:creationId xmlns:a16="http://schemas.microsoft.com/office/drawing/2014/main" id="{D1638B34-D82B-654A-5FE2-DC8475AD86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7774" y="3713688"/>
            <a:ext cx="1629310" cy="1629310"/>
          </a:xfrm>
          <a:prstGeom prst="rect">
            <a:avLst/>
          </a:prstGeom>
        </p:spPr>
      </p:pic>
      <p:pic>
        <p:nvPicPr>
          <p:cNvPr id="16" name="Picture 15" descr="A black and white corner&#10;&#10;AI-generated content may be incorrect.">
            <a:extLst>
              <a:ext uri="{FF2B5EF4-FFF2-40B4-BE49-F238E27FC236}">
                <a16:creationId xmlns:a16="http://schemas.microsoft.com/office/drawing/2014/main" id="{128FE673-2233-EF5F-2399-778FBFF81C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00" y="7867600"/>
            <a:ext cx="2782020" cy="278202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-3768452" y="7286662"/>
            <a:ext cx="4584809" cy="5029212"/>
            <a:chOff x="0" y="-38100"/>
            <a:chExt cx="1207522" cy="1324566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half circle&#10;&#10;AI-generated content may be incorrect.">
            <a:extLst>
              <a:ext uri="{FF2B5EF4-FFF2-40B4-BE49-F238E27FC236}">
                <a16:creationId xmlns:a16="http://schemas.microsoft.com/office/drawing/2014/main" id="{2CA4F7D9-F32F-1CA9-26CE-F5B978B9D1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006" y="0"/>
            <a:ext cx="2782020" cy="278202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370568" y="419132"/>
            <a:ext cx="17557024" cy="9460197"/>
            <a:chOff x="0" y="0"/>
            <a:chExt cx="4624072" cy="24915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017112" y="962025"/>
            <a:ext cx="8253776" cy="67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400" b="1" dirty="0">
                <a:solidFill>
                  <a:srgbClr val="191D7D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Table Slide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4025686" y="-2887309"/>
            <a:ext cx="4584809" cy="4884551"/>
            <a:chOff x="0" y="0"/>
            <a:chExt cx="1207522" cy="128646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940761" y="5845509"/>
            <a:ext cx="2173404" cy="4884551"/>
            <a:chOff x="0" y="0"/>
            <a:chExt cx="572419" cy="128646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72419" cy="1286466"/>
            </a:xfrm>
            <a:custGeom>
              <a:avLst/>
              <a:gdLst/>
              <a:ahLst/>
              <a:cxnLst/>
              <a:rect l="l" t="t" r="r" b="b"/>
              <a:pathLst>
                <a:path w="572419" h="1286466">
                  <a:moveTo>
                    <a:pt x="0" y="0"/>
                  </a:moveTo>
                  <a:lnTo>
                    <a:pt x="572419" y="0"/>
                  </a:lnTo>
                  <a:lnTo>
                    <a:pt x="572419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572419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2" name="AutoShape 42"/>
          <p:cNvSpPr/>
          <p:nvPr/>
        </p:nvSpPr>
        <p:spPr>
          <a:xfrm flipV="1">
            <a:off x="365488" y="422926"/>
            <a:ext cx="2137872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3" name="AutoShape 43"/>
          <p:cNvSpPr/>
          <p:nvPr/>
        </p:nvSpPr>
        <p:spPr>
          <a:xfrm flipV="1">
            <a:off x="365488" y="413401"/>
            <a:ext cx="0" cy="2320374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07565"/>
              </p:ext>
            </p:extLst>
          </p:nvPr>
        </p:nvGraphicFramePr>
        <p:xfrm>
          <a:off x="1600200" y="3446586"/>
          <a:ext cx="15313365" cy="524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2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2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2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26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62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7429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29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USA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42,050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429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AUSTRLIA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36,048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429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CANADA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35,598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429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HOLLAND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33,488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429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BELGIUM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30,448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" name="Picture 9" descr="A red and black circle&#10;&#10;AI-generated content may be incorrect.">
            <a:extLst>
              <a:ext uri="{FF2B5EF4-FFF2-40B4-BE49-F238E27FC236}">
                <a16:creationId xmlns:a16="http://schemas.microsoft.com/office/drawing/2014/main" id="{987D1A5E-A787-944B-8390-ED16CA3C2E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58" y="8041195"/>
            <a:ext cx="2782020" cy="278202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17251540" y="7566068"/>
            <a:ext cx="2173404" cy="4884551"/>
            <a:chOff x="0" y="0"/>
            <a:chExt cx="572419" cy="1286466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72419" cy="1286466"/>
            </a:xfrm>
            <a:custGeom>
              <a:avLst/>
              <a:gdLst/>
              <a:ahLst/>
              <a:cxnLst/>
              <a:rect l="l" t="t" r="r" b="b"/>
              <a:pathLst>
                <a:path w="572419" h="1286466">
                  <a:moveTo>
                    <a:pt x="0" y="0"/>
                  </a:moveTo>
                  <a:lnTo>
                    <a:pt x="572419" y="0"/>
                  </a:lnTo>
                  <a:lnTo>
                    <a:pt x="572419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572419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red and black circle&#10;&#10;AI-generated content may be incorrect.">
            <a:extLst>
              <a:ext uri="{FF2B5EF4-FFF2-40B4-BE49-F238E27FC236}">
                <a16:creationId xmlns:a16="http://schemas.microsoft.com/office/drawing/2014/main" id="{D28B7A99-E78F-1F17-3621-42F86C7646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614" y="7504980"/>
            <a:ext cx="2782020" cy="2782020"/>
          </a:xfrm>
          <a:prstGeom prst="rect">
            <a:avLst/>
          </a:prstGeom>
        </p:spPr>
      </p:pic>
      <p:pic>
        <p:nvPicPr>
          <p:cNvPr id="33" name="Picture 32" descr="A black and white half moon&#10;&#10;AI-generated content may be incorrect.">
            <a:extLst>
              <a:ext uri="{FF2B5EF4-FFF2-40B4-BE49-F238E27FC236}">
                <a16:creationId xmlns:a16="http://schemas.microsoft.com/office/drawing/2014/main" id="{27D39FB8-D491-3FDB-2759-E5ECBB6FE6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7988" y="-346766"/>
            <a:ext cx="2782020" cy="278202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98048" y="9147989"/>
            <a:ext cx="7969940" cy="1464446"/>
            <a:chOff x="0" y="0"/>
            <a:chExt cx="2099079" cy="3856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99079" cy="385698"/>
            </a:xfrm>
            <a:custGeom>
              <a:avLst/>
              <a:gdLst/>
              <a:ahLst/>
              <a:cxnLst/>
              <a:rect l="l" t="t" r="r" b="b"/>
              <a:pathLst>
                <a:path w="2099079" h="385698">
                  <a:moveTo>
                    <a:pt x="0" y="0"/>
                  </a:moveTo>
                  <a:lnTo>
                    <a:pt x="2099079" y="0"/>
                  </a:lnTo>
                  <a:lnTo>
                    <a:pt x="2099079" y="385698"/>
                  </a:lnTo>
                  <a:lnTo>
                    <a:pt x="0" y="3856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99079" cy="42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8155913" cy="10644142"/>
            <a:chOff x="0" y="0"/>
            <a:chExt cx="2148060" cy="28033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48060" cy="2803395"/>
            </a:xfrm>
            <a:custGeom>
              <a:avLst/>
              <a:gdLst/>
              <a:ahLst/>
              <a:cxnLst/>
              <a:rect l="l" t="t" r="r" b="b"/>
              <a:pathLst>
                <a:path w="2148060" h="2803395">
                  <a:moveTo>
                    <a:pt x="0" y="0"/>
                  </a:moveTo>
                  <a:lnTo>
                    <a:pt x="2148060" y="0"/>
                  </a:lnTo>
                  <a:lnTo>
                    <a:pt x="2148060" y="2803395"/>
                  </a:lnTo>
                  <a:lnTo>
                    <a:pt x="0" y="2803395"/>
                  </a:lnTo>
                  <a:close/>
                </a:path>
              </a:pathLst>
            </a:custGeom>
            <a:solidFill>
              <a:srgbClr val="E1E0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48060" cy="2841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65488" y="420014"/>
            <a:ext cx="17557024" cy="9460197"/>
            <a:chOff x="0" y="0"/>
            <a:chExt cx="4624072" cy="249157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10095" y="1210577"/>
            <a:ext cx="7178388" cy="8222987"/>
            <a:chOff x="0" y="0"/>
            <a:chExt cx="660400" cy="7565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0400" cy="756501"/>
            </a:xfrm>
            <a:custGeom>
              <a:avLst/>
              <a:gdLst/>
              <a:ahLst/>
              <a:cxnLst/>
              <a:rect l="l" t="t" r="r" b="b"/>
              <a:pathLst>
                <a:path w="660400" h="756501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7251"/>
                  </a:cubicBezTo>
                  <a:lnTo>
                    <a:pt x="660400" y="756501"/>
                  </a:lnTo>
                  <a:lnTo>
                    <a:pt x="0" y="756501"/>
                  </a:lnTo>
                  <a:lnTo>
                    <a:pt x="0" y="32757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8900"/>
              <a:ext cx="660400" cy="667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144000" y="3308778"/>
            <a:ext cx="7914689" cy="131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7200" b="1" dirty="0">
                <a:solidFill>
                  <a:srgbClr val="191D7D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Thank you!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77400" y="5293496"/>
            <a:ext cx="6880363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dirty="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Write a closing statement </a:t>
            </a:r>
          </a:p>
        </p:txBody>
      </p:sp>
      <p:pic>
        <p:nvPicPr>
          <p:cNvPr id="30" name="Picture 29" descr="A person and person shaking hands&#10;&#10;AI-generated content may be incorrect.">
            <a:extLst>
              <a:ext uri="{FF2B5EF4-FFF2-40B4-BE49-F238E27FC236}">
                <a16:creationId xmlns:a16="http://schemas.microsoft.com/office/drawing/2014/main" id="{AE7D4A00-5F68-B2BC-2E95-C7B0207CD7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12" y="1768414"/>
            <a:ext cx="6120998" cy="7234914"/>
          </a:xfrm>
          <a:prstGeom prst="rect">
            <a:avLst/>
          </a:prstGeom>
        </p:spPr>
      </p:pic>
      <p:pic>
        <p:nvPicPr>
          <p:cNvPr id="27" name="Picture 26" descr="A black and white half circle&#10;&#10;AI-generated content may be incorrect.">
            <a:extLst>
              <a:ext uri="{FF2B5EF4-FFF2-40B4-BE49-F238E27FC236}">
                <a16:creationId xmlns:a16="http://schemas.microsoft.com/office/drawing/2014/main" id="{F68A1C38-B7B4-8100-73B7-E1E2E08051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0605" y="-376166"/>
            <a:ext cx="2782020" cy="278202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14885285" y="-3140871"/>
            <a:ext cx="4647904" cy="4884551"/>
            <a:chOff x="0" y="0"/>
            <a:chExt cx="1224139" cy="128646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24139" cy="1286466"/>
            </a:xfrm>
            <a:custGeom>
              <a:avLst/>
              <a:gdLst/>
              <a:ahLst/>
              <a:cxnLst/>
              <a:rect l="l" t="t" r="r" b="b"/>
              <a:pathLst>
                <a:path w="1224139" h="1286466">
                  <a:moveTo>
                    <a:pt x="0" y="0"/>
                  </a:moveTo>
                  <a:lnTo>
                    <a:pt x="1224139" y="0"/>
                  </a:lnTo>
                  <a:lnTo>
                    <a:pt x="1224139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224139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45247657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pSp>
        <p:nvGrpSpPr>
          <p:cNvPr id="2" name="Group 2"/>
          <p:cNvGrpSpPr/>
          <p:nvPr/>
        </p:nvGrpSpPr>
        <p:grpSpPr>
          <a:xfrm>
            <a:off x="365488" y="413401"/>
            <a:ext cx="17557024" cy="9460197"/>
            <a:chOff x="0" y="0"/>
            <a:chExt cx="4624072" cy="24915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6048" y="807539"/>
            <a:ext cx="16735903" cy="8671922"/>
            <a:chOff x="0" y="0"/>
            <a:chExt cx="4407810" cy="2283963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6" name="Freeform 6"/>
            <p:cNvSpPr/>
            <p:nvPr/>
          </p:nvSpPr>
          <p:spPr>
            <a:xfrm>
              <a:off x="0" y="0"/>
              <a:ext cx="4407810" cy="2283963"/>
            </a:xfrm>
            <a:custGeom>
              <a:avLst/>
              <a:gdLst/>
              <a:ahLst/>
              <a:cxnLst/>
              <a:rect l="l" t="t" r="r" b="b"/>
              <a:pathLst>
                <a:path w="4407810" h="2283963">
                  <a:moveTo>
                    <a:pt x="0" y="0"/>
                  </a:moveTo>
                  <a:lnTo>
                    <a:pt x="4407810" y="0"/>
                  </a:lnTo>
                  <a:lnTo>
                    <a:pt x="4407810" y="2283963"/>
                  </a:lnTo>
                  <a:lnTo>
                    <a:pt x="0" y="2283963"/>
                  </a:lnTo>
                  <a:close/>
                </a:path>
              </a:pathLst>
            </a:custGeom>
            <a:solidFill>
              <a:srgbClr val="E1E0E0"/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407810" cy="2322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88622" y="203849"/>
            <a:ext cx="8033890" cy="9669749"/>
            <a:chOff x="0" y="0"/>
            <a:chExt cx="702338" cy="8453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2338" cy="845348"/>
            </a:xfrm>
            <a:custGeom>
              <a:avLst/>
              <a:gdLst/>
              <a:ahLst/>
              <a:cxnLst/>
              <a:rect l="l" t="t" r="r" b="b"/>
              <a:pathLst>
                <a:path w="702338" h="845348">
                  <a:moveTo>
                    <a:pt x="234239" y="19070"/>
                  </a:moveTo>
                  <a:cubicBezTo>
                    <a:pt x="270130" y="7556"/>
                    <a:pt x="311182" y="0"/>
                    <a:pt x="351358" y="0"/>
                  </a:cubicBezTo>
                  <a:cubicBezTo>
                    <a:pt x="391536" y="0"/>
                    <a:pt x="430197" y="6476"/>
                    <a:pt x="465825" y="17990"/>
                  </a:cubicBezTo>
                  <a:cubicBezTo>
                    <a:pt x="466584" y="18350"/>
                    <a:pt x="467341" y="18350"/>
                    <a:pt x="468099" y="18710"/>
                  </a:cubicBezTo>
                  <a:cubicBezTo>
                    <a:pt x="601896" y="64765"/>
                    <a:pt x="700443" y="186379"/>
                    <a:pt x="702338" y="329225"/>
                  </a:cubicBezTo>
                  <a:lnTo>
                    <a:pt x="702338" y="845348"/>
                  </a:lnTo>
                  <a:lnTo>
                    <a:pt x="0" y="845348"/>
                  </a:lnTo>
                  <a:lnTo>
                    <a:pt x="0" y="329608"/>
                  </a:lnTo>
                  <a:cubicBezTo>
                    <a:pt x="1895" y="185660"/>
                    <a:pt x="98926" y="64045"/>
                    <a:pt x="234239" y="1907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38710" y="3168390"/>
            <a:ext cx="8044956" cy="1538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 dirty="0">
                <a:solidFill>
                  <a:srgbClr val="191D7D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My Presentation Title</a:t>
            </a:r>
            <a:r>
              <a:rPr lang="en-US" sz="9999" b="1" dirty="0">
                <a:solidFill>
                  <a:srgbClr val="191D7D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: </a:t>
            </a:r>
            <a:endParaRPr lang="en-US" sz="9999" b="1" dirty="0">
              <a:solidFill>
                <a:srgbClr val="FF3131"/>
              </a:solidFill>
              <a:latin typeface="CMU Concrete Bold"/>
              <a:ea typeface="CMU Concrete Bold"/>
              <a:cs typeface="CMU Concrete Bold"/>
              <a:sym typeface="CMU Concrete Bold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5259313" y="7528395"/>
            <a:ext cx="4584809" cy="4884551"/>
            <a:chOff x="0" y="0"/>
            <a:chExt cx="1207522" cy="128646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209028" y="8376120"/>
            <a:ext cx="5794269" cy="4884551"/>
            <a:chOff x="0" y="0"/>
            <a:chExt cx="1526063" cy="128646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26062" cy="1286466"/>
            </a:xfrm>
            <a:custGeom>
              <a:avLst/>
              <a:gdLst/>
              <a:ahLst/>
              <a:cxnLst/>
              <a:rect l="l" t="t" r="r" b="b"/>
              <a:pathLst>
                <a:path w="1526062" h="1286466">
                  <a:moveTo>
                    <a:pt x="0" y="0"/>
                  </a:moveTo>
                  <a:lnTo>
                    <a:pt x="1526062" y="0"/>
                  </a:lnTo>
                  <a:lnTo>
                    <a:pt x="152606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526063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2D172FD-912A-2753-5725-DBF22C41B822}"/>
              </a:ext>
            </a:extLst>
          </p:cNvPr>
          <p:cNvSpPr txBox="1"/>
          <p:nvPr/>
        </p:nvSpPr>
        <p:spPr>
          <a:xfrm>
            <a:off x="1219200" y="7786040"/>
            <a:ext cx="4724400" cy="487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191D7D"/>
                </a:solidFill>
                <a:latin typeface="DM Sans"/>
                <a:ea typeface="DM Sans"/>
                <a:cs typeface="DM Sans"/>
                <a:sym typeface="DM Sans"/>
              </a:rPr>
              <a:t>Created by AI Assistant</a:t>
            </a:r>
            <a:endParaRPr lang="en-US" sz="2000" dirty="0">
              <a:solidFill>
                <a:srgbClr val="191D7D"/>
              </a:solidFill>
            </a:endParaRPr>
          </a:p>
        </p:txBody>
      </p:sp>
      <p:pic>
        <p:nvPicPr>
          <p:cNvPr id="25" name="Picture 2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95611"/>
            <a:ext cx="3926416" cy="1956281"/>
          </a:xfrm>
          <a:prstGeom prst="rect">
            <a:avLst/>
          </a:prstGeom>
        </p:spPr>
      </p:pic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9440" y="521771"/>
            <a:ext cx="7412254" cy="89639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pSp>
        <p:nvGrpSpPr>
          <p:cNvPr id="2" name="Group 2"/>
          <p:cNvGrpSpPr/>
          <p:nvPr/>
        </p:nvGrpSpPr>
        <p:grpSpPr>
          <a:xfrm>
            <a:off x="279576" y="-6613"/>
            <a:ext cx="17779824" cy="10293613"/>
            <a:chOff x="0" y="0"/>
            <a:chExt cx="3157498" cy="28033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57498" cy="2803395"/>
            </a:xfrm>
            <a:custGeom>
              <a:avLst/>
              <a:gdLst/>
              <a:ahLst/>
              <a:cxnLst/>
              <a:rect l="l" t="t" r="r" b="b"/>
              <a:pathLst>
                <a:path w="3157498" h="2803395">
                  <a:moveTo>
                    <a:pt x="0" y="0"/>
                  </a:moveTo>
                  <a:lnTo>
                    <a:pt x="3157498" y="0"/>
                  </a:lnTo>
                  <a:lnTo>
                    <a:pt x="3157498" y="2803395"/>
                  </a:lnTo>
                  <a:lnTo>
                    <a:pt x="0" y="2803395"/>
                  </a:lnTo>
                  <a:close/>
                </a:path>
              </a:pathLst>
            </a:custGeom>
            <a:solidFill>
              <a:srgbClr val="E1E0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57498" cy="2841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5488" y="314591"/>
            <a:ext cx="17557024" cy="9604858"/>
            <a:chOff x="0" y="-38100"/>
            <a:chExt cx="4624072" cy="2529675"/>
          </a:xfrm>
        </p:grpSpPr>
        <p:sp>
          <p:nvSpPr>
            <p:cNvPr id="6" name="Freeform 6"/>
            <p:cNvSpPr/>
            <p:nvPr/>
          </p:nvSpPr>
          <p:spPr>
            <a:xfrm>
              <a:off x="0" y="-7059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123477" y="4085330"/>
            <a:ext cx="12040324" cy="215443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 sz="1800"/>
            </a:pPr>
            <a:r>
              <a:rPr lang="en-US" sz="2800" dirty="0">
                <a:solidFill>
                  <a:srgbClr val="002060"/>
                </a:solidFill>
                <a:latin typeface="DM Sans" pitchFamily="2" charset="0"/>
              </a:rPr>
              <a:t>Data visualization tools are essential for transforming complex data into accessible and understandable visual formats.</a:t>
            </a:r>
            <a:br>
              <a:rPr lang="en-US" sz="2800" dirty="0">
                <a:solidFill>
                  <a:srgbClr val="002060"/>
                </a:solidFill>
                <a:latin typeface="DM Sans" pitchFamily="2" charset="0"/>
              </a:rPr>
            </a:br>
            <a:endParaRPr lang="en-US" sz="2800" dirty="0">
              <a:solidFill>
                <a:srgbClr val="002060"/>
              </a:solidFill>
              <a:latin typeface="DM Sans" pitchFamily="2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 sz="1800"/>
            </a:pPr>
            <a:r>
              <a:rPr lang="en-US" sz="2800" dirty="0">
                <a:solidFill>
                  <a:srgbClr val="002060"/>
                </a:solidFill>
                <a:latin typeface="DM Sans" pitchFamily="2" charset="0"/>
              </a:rPr>
              <a:t>These tools empower users to identify patterns, trends, and insights that can drive decision-making across various sectors.</a:t>
            </a:r>
            <a:br>
              <a:rPr lang="en-US" sz="2800" dirty="0">
                <a:solidFill>
                  <a:srgbClr val="002060"/>
                </a:solidFill>
                <a:latin typeface="DM Sans" pitchFamily="2" charset="0"/>
              </a:rPr>
            </a:br>
            <a:endParaRPr lang="en-US" sz="2800" dirty="0">
              <a:solidFill>
                <a:srgbClr val="002060"/>
              </a:solidFill>
              <a:latin typeface="DM Sans" pitchFamily="2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 sz="1800"/>
            </a:pPr>
            <a:r>
              <a:rPr lang="en-US" sz="2800" dirty="0">
                <a:solidFill>
                  <a:srgbClr val="002060"/>
                </a:solidFill>
                <a:latin typeface="DM Sans" pitchFamily="2" charset="0"/>
              </a:rPr>
              <a:t>In this presentation, we will explore the landscape of leading data visualization tools and their capabilities.</a:t>
            </a:r>
          </a:p>
        </p:txBody>
      </p:sp>
      <p:grpSp>
        <p:nvGrpSpPr>
          <p:cNvPr id="24" name="Group 21"/>
          <p:cNvGrpSpPr/>
          <p:nvPr/>
        </p:nvGrpSpPr>
        <p:grpSpPr>
          <a:xfrm>
            <a:off x="15849600" y="-45851"/>
            <a:ext cx="2743200" cy="4884551"/>
            <a:chOff x="0" y="0"/>
            <a:chExt cx="1526063" cy="1286466"/>
          </a:xfrm>
        </p:grpSpPr>
        <p:sp>
          <p:nvSpPr>
            <p:cNvPr id="25" name="Freeform 22"/>
            <p:cNvSpPr/>
            <p:nvPr/>
          </p:nvSpPr>
          <p:spPr>
            <a:xfrm>
              <a:off x="0" y="0"/>
              <a:ext cx="1526062" cy="1286466"/>
            </a:xfrm>
            <a:custGeom>
              <a:avLst/>
              <a:gdLst/>
              <a:ahLst/>
              <a:cxnLst/>
              <a:rect l="l" t="t" r="r" b="b"/>
              <a:pathLst>
                <a:path w="1526062" h="1286466">
                  <a:moveTo>
                    <a:pt x="0" y="0"/>
                  </a:moveTo>
                  <a:lnTo>
                    <a:pt x="1526062" y="0"/>
                  </a:lnTo>
                  <a:lnTo>
                    <a:pt x="152606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3"/>
            <p:cNvSpPr txBox="1"/>
            <p:nvPr/>
          </p:nvSpPr>
          <p:spPr>
            <a:xfrm>
              <a:off x="0" y="-38100"/>
              <a:ext cx="1526063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7" name="Group 18"/>
          <p:cNvGrpSpPr/>
          <p:nvPr/>
        </p:nvGrpSpPr>
        <p:grpSpPr>
          <a:xfrm>
            <a:off x="16230600" y="-579251"/>
            <a:ext cx="3276600" cy="4884551"/>
            <a:chOff x="0" y="0"/>
            <a:chExt cx="1207522" cy="1286466"/>
          </a:xfrm>
        </p:grpSpPr>
        <p:sp>
          <p:nvSpPr>
            <p:cNvPr id="28" name="Freeform 19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0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TextBox 14">
            <a:extLst>
              <a:ext uri="{FF2B5EF4-FFF2-40B4-BE49-F238E27FC236}">
                <a16:creationId xmlns:a16="http://schemas.microsoft.com/office/drawing/2014/main" id="{DF0D74B3-F3B6-92A2-0843-410E359424AB}"/>
              </a:ext>
            </a:extLst>
          </p:cNvPr>
          <p:cNvSpPr txBox="1"/>
          <p:nvPr/>
        </p:nvSpPr>
        <p:spPr>
          <a:xfrm>
            <a:off x="3925506" y="781474"/>
            <a:ext cx="10436266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400" b="1" dirty="0">
                <a:solidFill>
                  <a:srgbClr val="FF3131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My Slide Title</a:t>
            </a:r>
          </a:p>
        </p:txBody>
      </p:sp>
      <p:pic>
        <p:nvPicPr>
          <p:cNvPr id="30" name="Picture 29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0965"/>
            <a:ext cx="1956281" cy="3926416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 flipV="1">
            <a:off x="365487" y="413401"/>
            <a:ext cx="0" cy="323650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>
            <a:off x="365488" y="432451"/>
            <a:ext cx="1590488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-1926917" y="-2593550"/>
            <a:ext cx="4584809" cy="5029212"/>
            <a:chOff x="0" y="-38100"/>
            <a:chExt cx="1207522" cy="132456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1584" y="8330719"/>
            <a:ext cx="3926416" cy="19562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pSp>
        <p:nvGrpSpPr>
          <p:cNvPr id="2" name="Group 2"/>
          <p:cNvGrpSpPr/>
          <p:nvPr/>
        </p:nvGrpSpPr>
        <p:grpSpPr>
          <a:xfrm>
            <a:off x="0" y="0"/>
            <a:ext cx="11988624" cy="10644142"/>
            <a:chOff x="0" y="0"/>
            <a:chExt cx="3157498" cy="28033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57498" cy="2803395"/>
            </a:xfrm>
            <a:custGeom>
              <a:avLst/>
              <a:gdLst/>
              <a:ahLst/>
              <a:cxnLst/>
              <a:rect l="l" t="t" r="r" b="b"/>
              <a:pathLst>
                <a:path w="3157498" h="2803395">
                  <a:moveTo>
                    <a:pt x="0" y="0"/>
                  </a:moveTo>
                  <a:lnTo>
                    <a:pt x="3157498" y="0"/>
                  </a:lnTo>
                  <a:lnTo>
                    <a:pt x="3157498" y="2803395"/>
                  </a:lnTo>
                  <a:lnTo>
                    <a:pt x="0" y="2803395"/>
                  </a:lnTo>
                  <a:close/>
                </a:path>
              </a:pathLst>
            </a:custGeom>
            <a:solidFill>
              <a:srgbClr val="E1E0E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57498" cy="2841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0965"/>
            <a:ext cx="1956281" cy="39264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81000" y="432451"/>
            <a:ext cx="17557024" cy="9460197"/>
            <a:chOff x="0" y="0"/>
            <a:chExt cx="4624072" cy="24915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40633" y="4385466"/>
            <a:ext cx="9393967" cy="215443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 sz="1800"/>
            </a:pPr>
            <a:r>
              <a:rPr lang="en-US" sz="2800" dirty="0">
                <a:solidFill>
                  <a:srgbClr val="002060"/>
                </a:solidFill>
                <a:latin typeface="DM Sans" pitchFamily="2" charset="0"/>
              </a:rPr>
              <a:t>Data visualization tools are essential for transforming complex data into accessible and understandable visual formats.</a:t>
            </a:r>
            <a:br>
              <a:rPr lang="en-US" sz="2800" dirty="0">
                <a:solidFill>
                  <a:srgbClr val="002060"/>
                </a:solidFill>
                <a:latin typeface="DM Sans" pitchFamily="2" charset="0"/>
              </a:rPr>
            </a:br>
            <a:endParaRPr lang="en-US" sz="2800" dirty="0">
              <a:solidFill>
                <a:srgbClr val="002060"/>
              </a:solidFill>
              <a:latin typeface="DM Sans" pitchFamily="2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 sz="1800"/>
            </a:pPr>
            <a:r>
              <a:rPr lang="en-US" sz="2800" dirty="0">
                <a:solidFill>
                  <a:srgbClr val="002060"/>
                </a:solidFill>
                <a:latin typeface="DM Sans" pitchFamily="2" charset="0"/>
              </a:rPr>
              <a:t>These tools empower users to identify patterns, trends, and insights that can drive decision-making across various sectors.</a:t>
            </a:r>
            <a:br>
              <a:rPr lang="en-US" sz="2800" dirty="0">
                <a:solidFill>
                  <a:srgbClr val="002060"/>
                </a:solidFill>
                <a:latin typeface="DM Sans" pitchFamily="2" charset="0"/>
              </a:rPr>
            </a:br>
            <a:endParaRPr lang="en-US" sz="2800" dirty="0">
              <a:solidFill>
                <a:srgbClr val="002060"/>
              </a:solidFill>
              <a:latin typeface="DM Sans" pitchFamily="2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 sz="1800"/>
            </a:pPr>
            <a:r>
              <a:rPr lang="en-US" sz="2800" dirty="0">
                <a:solidFill>
                  <a:srgbClr val="002060"/>
                </a:solidFill>
                <a:latin typeface="DM Sans" pitchFamily="2" charset="0"/>
              </a:rPr>
              <a:t>In this presentation, we will explore the landscape of leading data visualization tools and their capabilities.</a:t>
            </a:r>
          </a:p>
        </p:txBody>
      </p:sp>
      <p:sp>
        <p:nvSpPr>
          <p:cNvPr id="17" name="AutoShape 17"/>
          <p:cNvSpPr/>
          <p:nvPr/>
        </p:nvSpPr>
        <p:spPr>
          <a:xfrm flipV="1">
            <a:off x="384538" y="413401"/>
            <a:ext cx="0" cy="323650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F5E797C4-1457-3D01-8947-EA495AF96357}"/>
              </a:ext>
            </a:extLst>
          </p:cNvPr>
          <p:cNvSpPr txBox="1"/>
          <p:nvPr/>
        </p:nvSpPr>
        <p:spPr>
          <a:xfrm>
            <a:off x="2895600" y="940765"/>
            <a:ext cx="8298664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400" b="1" dirty="0">
                <a:solidFill>
                  <a:srgbClr val="FF3131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My Slide Title</a:t>
            </a:r>
          </a:p>
        </p:txBody>
      </p:sp>
      <p:sp>
        <p:nvSpPr>
          <p:cNvPr id="18" name="AutoShape 18"/>
          <p:cNvSpPr/>
          <p:nvPr/>
        </p:nvSpPr>
        <p:spPr>
          <a:xfrm>
            <a:off x="365488" y="432451"/>
            <a:ext cx="1590488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-1926917" y="-2448889"/>
            <a:ext cx="4584809" cy="4884551"/>
            <a:chOff x="0" y="0"/>
            <a:chExt cx="1207522" cy="128646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253" y="8477286"/>
            <a:ext cx="3926416" cy="1956281"/>
          </a:xfrm>
          <a:prstGeom prst="rect">
            <a:avLst/>
          </a:prstGeom>
        </p:spPr>
      </p:pic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714" y="2104489"/>
            <a:ext cx="5943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8010500"/>
            <a:ext cx="2496613" cy="2496613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693" y="-3207"/>
            <a:ext cx="2496613" cy="249661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435886" y="-13873"/>
            <a:ext cx="9766514" cy="10658014"/>
            <a:chOff x="0" y="0"/>
            <a:chExt cx="2572251" cy="28070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72251" cy="2807049"/>
            </a:xfrm>
            <a:custGeom>
              <a:avLst/>
              <a:gdLst/>
              <a:ahLst/>
              <a:cxnLst/>
              <a:rect l="l" t="t" r="r" b="b"/>
              <a:pathLst>
                <a:path w="2572251" h="2807049">
                  <a:moveTo>
                    <a:pt x="0" y="0"/>
                  </a:moveTo>
                  <a:lnTo>
                    <a:pt x="2572251" y="0"/>
                  </a:lnTo>
                  <a:lnTo>
                    <a:pt x="2572251" y="2807049"/>
                  </a:lnTo>
                  <a:lnTo>
                    <a:pt x="0" y="2807049"/>
                  </a:lnTo>
                  <a:close/>
                </a:path>
              </a:pathLst>
            </a:custGeom>
            <a:solidFill>
              <a:srgbClr val="E1E0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72251" cy="2845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33400" y="413401"/>
            <a:ext cx="17557024" cy="9460197"/>
            <a:chOff x="0" y="0"/>
            <a:chExt cx="4624072" cy="24915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01707" y="419100"/>
            <a:ext cx="7957693" cy="9408077"/>
            <a:chOff x="0" y="0"/>
            <a:chExt cx="687496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87496" cy="812800"/>
            </a:xfrm>
            <a:custGeom>
              <a:avLst/>
              <a:gdLst/>
              <a:ahLst/>
              <a:cxnLst/>
              <a:rect l="l" t="t" r="r" b="b"/>
              <a:pathLst>
                <a:path w="687496" h="812800">
                  <a:moveTo>
                    <a:pt x="229289" y="19070"/>
                  </a:moveTo>
                  <a:cubicBezTo>
                    <a:pt x="264421" y="7556"/>
                    <a:pt x="304606" y="0"/>
                    <a:pt x="343933" y="0"/>
                  </a:cubicBezTo>
                  <a:cubicBezTo>
                    <a:pt x="383262" y="0"/>
                    <a:pt x="421106" y="6476"/>
                    <a:pt x="455980" y="17990"/>
                  </a:cubicBezTo>
                  <a:cubicBezTo>
                    <a:pt x="456723" y="18350"/>
                    <a:pt x="457465" y="18350"/>
                    <a:pt x="458207" y="18710"/>
                  </a:cubicBezTo>
                  <a:cubicBezTo>
                    <a:pt x="589176" y="64765"/>
                    <a:pt x="685641" y="186379"/>
                    <a:pt x="687496" y="328502"/>
                  </a:cubicBezTo>
                  <a:lnTo>
                    <a:pt x="687496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855" y="185660"/>
                    <a:pt x="96836" y="64045"/>
                    <a:pt x="229289" y="1907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95168" y="728606"/>
            <a:ext cx="7000525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 dirty="0">
                <a:solidFill>
                  <a:srgbClr val="191D7D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My Slide Title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2470" y="3993951"/>
            <a:ext cx="8184346" cy="215443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 sz="1800"/>
            </a:pPr>
            <a:r>
              <a:rPr lang="en-US" sz="2800" dirty="0">
                <a:solidFill>
                  <a:srgbClr val="191D7D"/>
                </a:solidFill>
                <a:latin typeface="DM Sans" pitchFamily="2" charset="0"/>
              </a:rPr>
              <a:t>Data visualization tools are essential for transforming complex data into accessible and understandable visual formats.</a:t>
            </a:r>
            <a:br>
              <a:rPr lang="en-US" sz="2800" dirty="0">
                <a:solidFill>
                  <a:srgbClr val="191D7D"/>
                </a:solidFill>
                <a:latin typeface="DM Sans" pitchFamily="2" charset="0"/>
              </a:rPr>
            </a:br>
            <a:endParaRPr lang="en-US" sz="2800" dirty="0">
              <a:solidFill>
                <a:srgbClr val="191D7D"/>
              </a:solidFill>
              <a:latin typeface="DM Sans" pitchFamily="2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 sz="1800"/>
            </a:pPr>
            <a:r>
              <a:rPr lang="en-US" sz="2800" dirty="0">
                <a:solidFill>
                  <a:srgbClr val="191D7D"/>
                </a:solidFill>
                <a:latin typeface="DM Sans" pitchFamily="2" charset="0"/>
              </a:rPr>
              <a:t>These tools empower users to identify patterns, trends, and insights that can drive decision-making across various sectors.</a:t>
            </a:r>
            <a:br>
              <a:rPr lang="en-US" sz="2800" dirty="0">
                <a:solidFill>
                  <a:srgbClr val="191D7D"/>
                </a:solidFill>
                <a:latin typeface="DM Sans" pitchFamily="2" charset="0"/>
              </a:rPr>
            </a:br>
            <a:endParaRPr lang="en-US" sz="2800" dirty="0">
              <a:solidFill>
                <a:srgbClr val="191D7D"/>
              </a:solidFill>
              <a:latin typeface="DM Sans" pitchFamily="2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 sz="1800"/>
            </a:pPr>
            <a:r>
              <a:rPr lang="en-US" sz="2800" dirty="0">
                <a:solidFill>
                  <a:srgbClr val="191D7D"/>
                </a:solidFill>
                <a:latin typeface="DM Sans" pitchFamily="2" charset="0"/>
              </a:rPr>
              <a:t>In this presentation, we will explore the landscape of leading data visualization tools and their capabilities.</a:t>
            </a:r>
            <a:br/>
          </a:p>
          <a:p>
            <a:r>
              <a:rPr sz="2800">
                <a:solidFill>
                  <a:srgbClr val="191D7D"/>
                </a:solidFill>
                <a:latin typeface="DM Sans"/>
              </a:rPr>
              <a:t>Thats how it Ends!</a:t>
            </a:r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7675" y="661510"/>
            <a:ext cx="7412254" cy="896397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pSp>
        <p:nvGrpSpPr>
          <p:cNvPr id="2" name="Group 2"/>
          <p:cNvGrpSpPr/>
          <p:nvPr/>
        </p:nvGrpSpPr>
        <p:grpSpPr>
          <a:xfrm>
            <a:off x="279576" y="-6613"/>
            <a:ext cx="17779824" cy="10293613"/>
            <a:chOff x="0" y="0"/>
            <a:chExt cx="3157498" cy="28033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57498" cy="2803395"/>
            </a:xfrm>
            <a:custGeom>
              <a:avLst/>
              <a:gdLst/>
              <a:ahLst/>
              <a:cxnLst/>
              <a:rect l="l" t="t" r="r" b="b"/>
              <a:pathLst>
                <a:path w="3157498" h="2803395">
                  <a:moveTo>
                    <a:pt x="0" y="0"/>
                  </a:moveTo>
                  <a:lnTo>
                    <a:pt x="3157498" y="0"/>
                  </a:lnTo>
                  <a:lnTo>
                    <a:pt x="3157498" y="2803395"/>
                  </a:lnTo>
                  <a:lnTo>
                    <a:pt x="0" y="2803395"/>
                  </a:lnTo>
                  <a:close/>
                </a:path>
              </a:pathLst>
            </a:custGeom>
            <a:solidFill>
              <a:srgbClr val="E1E0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57498" cy="2841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5488" y="268740"/>
            <a:ext cx="17557024" cy="9623907"/>
            <a:chOff x="0" y="-38100"/>
            <a:chExt cx="4624072" cy="2534692"/>
          </a:xfrm>
        </p:grpSpPr>
        <p:sp>
          <p:nvSpPr>
            <p:cNvPr id="6" name="Freeform 6"/>
            <p:cNvSpPr/>
            <p:nvPr/>
          </p:nvSpPr>
          <p:spPr>
            <a:xfrm>
              <a:off x="0" y="5017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4" name="Group 21"/>
          <p:cNvGrpSpPr/>
          <p:nvPr/>
        </p:nvGrpSpPr>
        <p:grpSpPr>
          <a:xfrm>
            <a:off x="15849600" y="-45851"/>
            <a:ext cx="2743200" cy="4884551"/>
            <a:chOff x="0" y="0"/>
            <a:chExt cx="1526063" cy="1286466"/>
          </a:xfrm>
        </p:grpSpPr>
        <p:sp>
          <p:nvSpPr>
            <p:cNvPr id="25" name="Freeform 22"/>
            <p:cNvSpPr/>
            <p:nvPr/>
          </p:nvSpPr>
          <p:spPr>
            <a:xfrm>
              <a:off x="0" y="0"/>
              <a:ext cx="1526062" cy="1286466"/>
            </a:xfrm>
            <a:custGeom>
              <a:avLst/>
              <a:gdLst/>
              <a:ahLst/>
              <a:cxnLst/>
              <a:rect l="l" t="t" r="r" b="b"/>
              <a:pathLst>
                <a:path w="1526062" h="1286466">
                  <a:moveTo>
                    <a:pt x="0" y="0"/>
                  </a:moveTo>
                  <a:lnTo>
                    <a:pt x="1526062" y="0"/>
                  </a:lnTo>
                  <a:lnTo>
                    <a:pt x="152606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3"/>
            <p:cNvSpPr txBox="1"/>
            <p:nvPr/>
          </p:nvSpPr>
          <p:spPr>
            <a:xfrm>
              <a:off x="0" y="-38100"/>
              <a:ext cx="1526063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7" name="Group 18"/>
          <p:cNvGrpSpPr/>
          <p:nvPr/>
        </p:nvGrpSpPr>
        <p:grpSpPr>
          <a:xfrm>
            <a:off x="16230600" y="-579251"/>
            <a:ext cx="3276600" cy="4884551"/>
            <a:chOff x="0" y="0"/>
            <a:chExt cx="1207522" cy="1286466"/>
          </a:xfrm>
        </p:grpSpPr>
        <p:sp>
          <p:nvSpPr>
            <p:cNvPr id="28" name="Freeform 19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0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Google Shape;114;p14">
            <a:extLst>
              <a:ext uri="{FF2B5EF4-FFF2-40B4-BE49-F238E27FC236}">
                <a16:creationId xmlns:a16="http://schemas.microsoft.com/office/drawing/2014/main" id="{B4B9AE9E-DF1C-4F6F-F670-3DDED28E7187}"/>
              </a:ext>
            </a:extLst>
          </p:cNvPr>
          <p:cNvSpPr txBox="1"/>
          <p:nvPr/>
        </p:nvSpPr>
        <p:spPr>
          <a:xfrm>
            <a:off x="3139289" y="3422632"/>
            <a:ext cx="12008700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91D7D"/>
                </a:solidFill>
                <a:latin typeface="DM Sans"/>
                <a:ea typeface="DM Sans"/>
                <a:cs typeface="DM Sans"/>
                <a:sym typeface="DM Sans"/>
              </a:rPr>
              <a:t>Data visualization tools are essential for transforming complex data into accessible and understandable visual formats.</a:t>
            </a:r>
          </a:p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These tools empower users to identify patterns, trends, and insights that can drive decision-making across various sectors.</a:t>
            </a:r>
          </a:p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In this presentation, we will explore the landscape of leading data visualization tools and their capabilities.</a:t>
            </a:r>
          </a:p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Thats how it Ends!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EF4CBDAA-84D7-458D-FEC2-81D71127DE6A}"/>
              </a:ext>
            </a:extLst>
          </p:cNvPr>
          <p:cNvSpPr txBox="1"/>
          <p:nvPr/>
        </p:nvSpPr>
        <p:spPr>
          <a:xfrm>
            <a:off x="3925506" y="781474"/>
            <a:ext cx="10436266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400" b="1" dirty="0">
                <a:solidFill>
                  <a:srgbClr val="FF3131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My Slide Title</a:t>
            </a:r>
          </a:p>
        </p:txBody>
      </p:sp>
      <p:pic>
        <p:nvPicPr>
          <p:cNvPr id="30" name="Picture 29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3196"/>
            <a:ext cx="1956281" cy="3926416"/>
          </a:xfrm>
          <a:prstGeom prst="rect">
            <a:avLst/>
          </a:prstGeom>
        </p:spPr>
      </p:pic>
      <p:sp>
        <p:nvSpPr>
          <p:cNvPr id="18" name="AutoShape 18"/>
          <p:cNvSpPr/>
          <p:nvPr/>
        </p:nvSpPr>
        <p:spPr>
          <a:xfrm>
            <a:off x="365488" y="432451"/>
            <a:ext cx="1590488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flipV="1">
            <a:off x="365487" y="413401"/>
            <a:ext cx="0" cy="323650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-1926917" y="-2448889"/>
            <a:ext cx="4584809" cy="4884551"/>
            <a:chOff x="0" y="0"/>
            <a:chExt cx="1207522" cy="128646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1584" y="8330719"/>
            <a:ext cx="3926416" cy="19562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9576" y="-6613"/>
            <a:ext cx="17779824" cy="10293613"/>
            <a:chOff x="0" y="0"/>
            <a:chExt cx="3157498" cy="28033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57498" cy="2803395"/>
            </a:xfrm>
            <a:custGeom>
              <a:avLst/>
              <a:gdLst/>
              <a:ahLst/>
              <a:cxnLst/>
              <a:rect l="l" t="t" r="r" b="b"/>
              <a:pathLst>
                <a:path w="3157498" h="2803395">
                  <a:moveTo>
                    <a:pt x="0" y="0"/>
                  </a:moveTo>
                  <a:lnTo>
                    <a:pt x="3157498" y="0"/>
                  </a:lnTo>
                  <a:lnTo>
                    <a:pt x="3157498" y="2803395"/>
                  </a:lnTo>
                  <a:lnTo>
                    <a:pt x="0" y="2803395"/>
                  </a:lnTo>
                  <a:close/>
                </a:path>
              </a:pathLst>
            </a:custGeom>
            <a:solidFill>
              <a:srgbClr val="E1E0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57498" cy="2841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5488" y="314591"/>
            <a:ext cx="17557024" cy="9604858"/>
            <a:chOff x="0" y="-38100"/>
            <a:chExt cx="4624072" cy="2529675"/>
          </a:xfrm>
        </p:grpSpPr>
        <p:sp>
          <p:nvSpPr>
            <p:cNvPr id="6" name="Freeform 6"/>
            <p:cNvSpPr/>
            <p:nvPr/>
          </p:nvSpPr>
          <p:spPr>
            <a:xfrm>
              <a:off x="0" y="-7059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123477" y="4085330"/>
            <a:ext cx="12040324" cy="215443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 sz="1800"/>
            </a:pPr>
            <a:r>
              <a:rPr lang="en-US" sz="2800" dirty="0">
                <a:solidFill>
                  <a:srgbClr val="002060"/>
                </a:solidFill>
                <a:latin typeface="DM Sans" pitchFamily="2" charset="0"/>
              </a:rPr>
              <a:t>This is a sample text which goes in Paragraph 1</a:t>
            </a:r>
            <a:br>
              <a:rPr lang="en-US" sz="2800" dirty="0">
                <a:solidFill>
                  <a:srgbClr val="002060"/>
                </a:solidFill>
                <a:latin typeface="DM Sans" pitchFamily="2" charset="0"/>
              </a:rPr>
            </a:br>
            <a:endParaRPr lang="en-US" sz="2800" dirty="0">
              <a:solidFill>
                <a:srgbClr val="002060"/>
              </a:solidFill>
              <a:latin typeface="DM Sans" pitchFamily="2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 sz="1800"/>
            </a:pPr>
            <a:r>
              <a:rPr lang="en-US" sz="2800" dirty="0">
                <a:solidFill>
                  <a:srgbClr val="002060"/>
                </a:solidFill>
                <a:latin typeface="DM Sans" pitchFamily="2" charset="0"/>
              </a:rPr>
              <a:t>This is a sample text which goes in Paragraph 2</a:t>
            </a:r>
            <a:br>
              <a:rPr lang="en-US" sz="2800" dirty="0">
                <a:solidFill>
                  <a:srgbClr val="002060"/>
                </a:solidFill>
                <a:latin typeface="DM Sans" pitchFamily="2" charset="0"/>
              </a:rPr>
            </a:br>
            <a:endParaRPr lang="en-US" sz="2800" dirty="0">
              <a:solidFill>
                <a:srgbClr val="002060"/>
              </a:solidFill>
              <a:latin typeface="DM Sans" pitchFamily="2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 sz="1800"/>
            </a:pPr>
            <a:r>
              <a:rPr lang="en-US" sz="2800" dirty="0">
                <a:solidFill>
                  <a:srgbClr val="002060"/>
                </a:solidFill>
                <a:latin typeface="DM Sans" pitchFamily="2" charset="0"/>
              </a:rPr>
              <a:t>This is a sample text which goes in Paragraph 3</a:t>
            </a:r>
          </a:p>
        </p:txBody>
      </p:sp>
      <p:grpSp>
        <p:nvGrpSpPr>
          <p:cNvPr id="24" name="Group 21"/>
          <p:cNvGrpSpPr/>
          <p:nvPr/>
        </p:nvGrpSpPr>
        <p:grpSpPr>
          <a:xfrm>
            <a:off x="15849600" y="-45851"/>
            <a:ext cx="2743200" cy="4884551"/>
            <a:chOff x="0" y="0"/>
            <a:chExt cx="1526063" cy="1286466"/>
          </a:xfrm>
        </p:grpSpPr>
        <p:sp>
          <p:nvSpPr>
            <p:cNvPr id="25" name="Freeform 22"/>
            <p:cNvSpPr/>
            <p:nvPr/>
          </p:nvSpPr>
          <p:spPr>
            <a:xfrm>
              <a:off x="0" y="0"/>
              <a:ext cx="1526062" cy="1286466"/>
            </a:xfrm>
            <a:custGeom>
              <a:avLst/>
              <a:gdLst/>
              <a:ahLst/>
              <a:cxnLst/>
              <a:rect l="l" t="t" r="r" b="b"/>
              <a:pathLst>
                <a:path w="1526062" h="1286466">
                  <a:moveTo>
                    <a:pt x="0" y="0"/>
                  </a:moveTo>
                  <a:lnTo>
                    <a:pt x="1526062" y="0"/>
                  </a:lnTo>
                  <a:lnTo>
                    <a:pt x="152606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3"/>
            <p:cNvSpPr txBox="1"/>
            <p:nvPr/>
          </p:nvSpPr>
          <p:spPr>
            <a:xfrm>
              <a:off x="0" y="-38100"/>
              <a:ext cx="1526063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7" name="Group 18"/>
          <p:cNvGrpSpPr/>
          <p:nvPr/>
        </p:nvGrpSpPr>
        <p:grpSpPr>
          <a:xfrm>
            <a:off x="16230600" y="-579251"/>
            <a:ext cx="3276600" cy="4884551"/>
            <a:chOff x="0" y="0"/>
            <a:chExt cx="1207522" cy="1286466"/>
          </a:xfrm>
        </p:grpSpPr>
        <p:sp>
          <p:nvSpPr>
            <p:cNvPr id="28" name="Freeform 19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0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TextBox 14">
            <a:extLst>
              <a:ext uri="{FF2B5EF4-FFF2-40B4-BE49-F238E27FC236}">
                <a16:creationId xmlns:a16="http://schemas.microsoft.com/office/drawing/2014/main" id="{DF0D74B3-F3B6-92A2-0843-410E359424AB}"/>
              </a:ext>
            </a:extLst>
          </p:cNvPr>
          <p:cNvSpPr txBox="1"/>
          <p:nvPr/>
        </p:nvSpPr>
        <p:spPr>
          <a:xfrm>
            <a:off x="3925506" y="781474"/>
            <a:ext cx="10436266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400" b="1" dirty="0">
                <a:solidFill>
                  <a:srgbClr val="FF3131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Paragraph Slide</a:t>
            </a:r>
          </a:p>
        </p:txBody>
      </p:sp>
      <p:pic>
        <p:nvPicPr>
          <p:cNvPr id="12" name="Picture 11" descr="A black and white corner&#10;&#10;AI-generated content may be incorrect.">
            <a:extLst>
              <a:ext uri="{FF2B5EF4-FFF2-40B4-BE49-F238E27FC236}">
                <a16:creationId xmlns:a16="http://schemas.microsoft.com/office/drawing/2014/main" id="{ABE523CF-3116-6410-1E64-E7A9066F49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0965"/>
            <a:ext cx="1956281" cy="3926416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 flipV="1">
            <a:off x="365487" y="413401"/>
            <a:ext cx="0" cy="323650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>
            <a:off x="365488" y="432451"/>
            <a:ext cx="1590488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-1926917" y="-2593550"/>
            <a:ext cx="4584809" cy="5029212"/>
            <a:chOff x="0" y="-38100"/>
            <a:chExt cx="1207522" cy="132456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4" name="Picture 13" descr="A red circle with black border&#10;&#10;AI-generated content may be incorrect.">
            <a:extLst>
              <a:ext uri="{FF2B5EF4-FFF2-40B4-BE49-F238E27FC236}">
                <a16:creationId xmlns:a16="http://schemas.microsoft.com/office/drawing/2014/main" id="{3B8590AE-5468-54DA-E95F-0766847D51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584" y="8330719"/>
            <a:ext cx="3926416" cy="195628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pSp>
        <p:nvGrpSpPr>
          <p:cNvPr id="2" name="Group 2">
            <a:extLst>
              <a:ext uri="{FF2B5EF4-FFF2-40B4-BE49-F238E27FC236}">
                <a16:creationId xmlns:a16="http://schemas.microsoft.com/office/drawing/2014/main" id="{BF393EEF-58A9-57D0-2647-EDAC56EF6896}"/>
              </a:ext>
            </a:extLst>
          </p:cNvPr>
          <p:cNvGrpSpPr/>
          <p:nvPr/>
        </p:nvGrpSpPr>
        <p:grpSpPr>
          <a:xfrm>
            <a:off x="0" y="0"/>
            <a:ext cx="11988624" cy="10644142"/>
            <a:chOff x="0" y="0"/>
            <a:chExt cx="3157498" cy="28033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73A2BE8-FC6E-7295-1D0B-3968EC887300}"/>
                </a:ext>
              </a:extLst>
            </p:cNvPr>
            <p:cNvSpPr/>
            <p:nvPr/>
          </p:nvSpPr>
          <p:spPr>
            <a:xfrm>
              <a:off x="0" y="0"/>
              <a:ext cx="3157498" cy="2803395"/>
            </a:xfrm>
            <a:custGeom>
              <a:avLst/>
              <a:gdLst/>
              <a:ahLst/>
              <a:cxnLst/>
              <a:rect l="l" t="t" r="r" b="b"/>
              <a:pathLst>
                <a:path w="3157498" h="2803395">
                  <a:moveTo>
                    <a:pt x="0" y="0"/>
                  </a:moveTo>
                  <a:lnTo>
                    <a:pt x="3157498" y="0"/>
                  </a:lnTo>
                  <a:lnTo>
                    <a:pt x="3157498" y="2803395"/>
                  </a:lnTo>
                  <a:lnTo>
                    <a:pt x="0" y="2803395"/>
                  </a:lnTo>
                  <a:close/>
                </a:path>
              </a:pathLst>
            </a:custGeom>
            <a:solidFill>
              <a:srgbClr val="E1E0E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00413FF-C96A-00CC-E067-CE15A6906E80}"/>
                </a:ext>
              </a:extLst>
            </p:cNvPr>
            <p:cNvSpPr txBox="1"/>
            <p:nvPr/>
          </p:nvSpPr>
          <p:spPr>
            <a:xfrm>
              <a:off x="0" y="-38100"/>
              <a:ext cx="3157498" cy="2841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0965"/>
            <a:ext cx="1956281" cy="3926416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D10C2616-01A0-1DAC-D1EA-0444EECA8B4C}"/>
              </a:ext>
            </a:extLst>
          </p:cNvPr>
          <p:cNvGrpSpPr/>
          <p:nvPr/>
        </p:nvGrpSpPr>
        <p:grpSpPr>
          <a:xfrm>
            <a:off x="381000" y="432451"/>
            <a:ext cx="17557024" cy="9460197"/>
            <a:chOff x="0" y="0"/>
            <a:chExt cx="4624072" cy="24915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39AB7F2-3712-886C-5E78-9C6D325C37C9}"/>
                </a:ext>
              </a:extLst>
            </p:cNvPr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133A7E1-272C-A858-FEED-2B81B7C01774}"/>
                </a:ext>
              </a:extLst>
            </p:cNvPr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AutoShape 17">
            <a:extLst>
              <a:ext uri="{FF2B5EF4-FFF2-40B4-BE49-F238E27FC236}">
                <a16:creationId xmlns:a16="http://schemas.microsoft.com/office/drawing/2014/main" id="{8BDA31FE-1018-A5BE-FB20-FC0C2AE17E1C}"/>
              </a:ext>
            </a:extLst>
          </p:cNvPr>
          <p:cNvSpPr/>
          <p:nvPr/>
        </p:nvSpPr>
        <p:spPr>
          <a:xfrm flipV="1">
            <a:off x="384538" y="413401"/>
            <a:ext cx="0" cy="323650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>
            <a:extLst>
              <a:ext uri="{FF2B5EF4-FFF2-40B4-BE49-F238E27FC236}">
                <a16:creationId xmlns:a16="http://schemas.microsoft.com/office/drawing/2014/main" id="{861AB711-0459-193B-8B5F-82F212246BD5}"/>
              </a:ext>
            </a:extLst>
          </p:cNvPr>
          <p:cNvSpPr/>
          <p:nvPr/>
        </p:nvSpPr>
        <p:spPr>
          <a:xfrm>
            <a:off x="365488" y="432451"/>
            <a:ext cx="1590488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E064401F-5825-81DB-85E7-82FF7E26ACEE}"/>
              </a:ext>
            </a:extLst>
          </p:cNvPr>
          <p:cNvGrpSpPr/>
          <p:nvPr/>
        </p:nvGrpSpPr>
        <p:grpSpPr>
          <a:xfrm>
            <a:off x="-1926917" y="-2448889"/>
            <a:ext cx="4584809" cy="4884551"/>
            <a:chOff x="0" y="0"/>
            <a:chExt cx="1207522" cy="1286466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BD44522-10E6-0334-40C5-C9EF83EADA0D}"/>
                </a:ext>
              </a:extLst>
            </p:cNvPr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7E089243-8D8A-8CBE-E0D6-DCB6DBFCDB30}"/>
                </a:ext>
              </a:extLst>
            </p:cNvPr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253" y="8477286"/>
            <a:ext cx="3926416" cy="1956281"/>
          </a:xfrm>
          <a:prstGeom prst="rect">
            <a:avLst/>
          </a:prstGeom>
        </p:spPr>
      </p:pic>
      <p:sp>
        <p:nvSpPr>
          <p:cNvPr id="11" name="Google Shape;114;p14">
            <a:extLst>
              <a:ext uri="{FF2B5EF4-FFF2-40B4-BE49-F238E27FC236}">
                <a16:creationId xmlns:a16="http://schemas.microsoft.com/office/drawing/2014/main" id="{2E757780-995B-EDF5-5513-E1BD4D6B4C6B}"/>
              </a:ext>
            </a:extLst>
          </p:cNvPr>
          <p:cNvSpPr txBox="1"/>
          <p:nvPr/>
        </p:nvSpPr>
        <p:spPr>
          <a:xfrm>
            <a:off x="1131856" y="3800112"/>
            <a:ext cx="10265556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91D7D"/>
                </a:solidFill>
                <a:latin typeface="DM Sans"/>
                <a:ea typeface="DM Sans"/>
                <a:cs typeface="DM Sans"/>
                <a:sym typeface="DM Sans"/>
              </a:rPr>
              <a:t>Data visualization tools are essential for transforming complex data into accessible and understandable visual formats.</a:t>
            </a:r>
          </a:p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These tools empower users to identify patterns, trends, and insights that can drive decision-making across various sectors.</a:t>
            </a:r>
          </a:p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In this presentation, we will explore the landscape of leading data visualization tools and their capabilities.</a:t>
            </a: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44A0323A-5187-A84B-C344-A4A8FC94771C}"/>
              </a:ext>
            </a:extLst>
          </p:cNvPr>
          <p:cNvSpPr txBox="1"/>
          <p:nvPr/>
        </p:nvSpPr>
        <p:spPr>
          <a:xfrm>
            <a:off x="2895600" y="940765"/>
            <a:ext cx="8298664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400" b="1" dirty="0">
                <a:solidFill>
                  <a:srgbClr val="FF3131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My Slide Title</a:t>
            </a: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3594" y="2171285"/>
            <a:ext cx="5944430" cy="59444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pSp>
        <p:nvGrpSpPr>
          <p:cNvPr id="22" name="Group 22"/>
          <p:cNvGrpSpPr/>
          <p:nvPr/>
        </p:nvGrpSpPr>
        <p:grpSpPr>
          <a:xfrm>
            <a:off x="15176016" y="6812149"/>
            <a:ext cx="4584809" cy="4884551"/>
            <a:chOff x="0" y="0"/>
            <a:chExt cx="1207522" cy="128646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0" y="-185507"/>
            <a:ext cx="12268200" cy="10658014"/>
            <a:chOff x="0" y="0"/>
            <a:chExt cx="2913982" cy="28070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13982" cy="2807049"/>
            </a:xfrm>
            <a:custGeom>
              <a:avLst/>
              <a:gdLst/>
              <a:ahLst/>
              <a:cxnLst/>
              <a:rect l="l" t="t" r="r" b="b"/>
              <a:pathLst>
                <a:path w="2913982" h="2807049">
                  <a:moveTo>
                    <a:pt x="0" y="0"/>
                  </a:moveTo>
                  <a:lnTo>
                    <a:pt x="2913982" y="0"/>
                  </a:lnTo>
                  <a:lnTo>
                    <a:pt x="2913982" y="2807049"/>
                  </a:lnTo>
                  <a:lnTo>
                    <a:pt x="0" y="2807049"/>
                  </a:lnTo>
                  <a:close/>
                </a:path>
              </a:pathLst>
            </a:custGeom>
            <a:solidFill>
              <a:srgbClr val="E1E0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13982" cy="2845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5488" y="413401"/>
            <a:ext cx="17557024" cy="9460197"/>
            <a:chOff x="0" y="0"/>
            <a:chExt cx="4624072" cy="24915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20600" y="1885876"/>
            <a:ext cx="5510833" cy="6515248"/>
            <a:chOff x="0" y="0"/>
            <a:chExt cx="687496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87496" cy="812800"/>
            </a:xfrm>
            <a:custGeom>
              <a:avLst/>
              <a:gdLst/>
              <a:ahLst/>
              <a:cxnLst/>
              <a:rect l="l" t="t" r="r" b="b"/>
              <a:pathLst>
                <a:path w="687496" h="812800">
                  <a:moveTo>
                    <a:pt x="229289" y="19070"/>
                  </a:moveTo>
                  <a:cubicBezTo>
                    <a:pt x="264421" y="7556"/>
                    <a:pt x="304606" y="0"/>
                    <a:pt x="343933" y="0"/>
                  </a:cubicBezTo>
                  <a:cubicBezTo>
                    <a:pt x="383262" y="0"/>
                    <a:pt x="421106" y="6476"/>
                    <a:pt x="455980" y="17990"/>
                  </a:cubicBezTo>
                  <a:cubicBezTo>
                    <a:pt x="456723" y="18350"/>
                    <a:pt x="457465" y="18350"/>
                    <a:pt x="458207" y="18710"/>
                  </a:cubicBezTo>
                  <a:cubicBezTo>
                    <a:pt x="589176" y="64765"/>
                    <a:pt x="685641" y="186379"/>
                    <a:pt x="687496" y="328502"/>
                  </a:cubicBezTo>
                  <a:lnTo>
                    <a:pt x="687496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855" y="185660"/>
                    <a:pt x="96836" y="64045"/>
                    <a:pt x="229289" y="1907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0052" y="952500"/>
            <a:ext cx="983158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4000" b="1" dirty="0">
                <a:solidFill>
                  <a:srgbClr val="FF0000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My Slide Title</a:t>
            </a:r>
          </a:p>
        </p:txBody>
      </p:sp>
      <p:grpSp>
        <p:nvGrpSpPr>
          <p:cNvPr id="26" name="Group 18"/>
          <p:cNvGrpSpPr/>
          <p:nvPr/>
        </p:nvGrpSpPr>
        <p:grpSpPr>
          <a:xfrm>
            <a:off x="11506200" y="-3105439"/>
            <a:ext cx="3962400" cy="4884551"/>
            <a:chOff x="0" y="0"/>
            <a:chExt cx="1207522" cy="1286466"/>
          </a:xfrm>
        </p:grpSpPr>
        <p:sp>
          <p:nvSpPr>
            <p:cNvPr id="27" name="Freeform 19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0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Google Shape;114;p14">
            <a:extLst>
              <a:ext uri="{FF2B5EF4-FFF2-40B4-BE49-F238E27FC236}">
                <a16:creationId xmlns:a16="http://schemas.microsoft.com/office/drawing/2014/main" id="{554D0A71-A03C-79EE-1FB8-2DD86809D0D3}"/>
              </a:ext>
            </a:extLst>
          </p:cNvPr>
          <p:cNvSpPr txBox="1"/>
          <p:nvPr/>
        </p:nvSpPr>
        <p:spPr>
          <a:xfrm>
            <a:off x="1088244" y="3422632"/>
            <a:ext cx="10265556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91D7D"/>
                </a:solidFill>
                <a:latin typeface="DM Sans"/>
                <a:ea typeface="DM Sans"/>
                <a:cs typeface="DM Sans"/>
                <a:sym typeface="DM Sans"/>
              </a:rPr>
              <a:t>Data visualization tools are essential for transforming complex data into accessible and understandable visual formats.</a:t>
            </a:r>
          </a:p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These tools empower users to identify patterns, trends, and insights that can drive decision-making across various sectors.</a:t>
            </a:r>
          </a:p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In this presentation, we will explore the landscape of leading data visualization tools and their capabilities.</a:t>
            </a:r>
          </a:p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Thats how it Ends!</a:t>
            </a:r>
          </a:p>
        </p:txBody>
      </p:sp>
      <p:pic>
        <p:nvPicPr>
          <p:cNvPr id="30" name="Picture 29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816" y="7789374"/>
            <a:ext cx="2499384" cy="2499384"/>
          </a:xfrm>
          <a:prstGeom prst="rect">
            <a:avLst/>
          </a:prstGeom>
        </p:spPr>
      </p:pic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8319" y="2178598"/>
            <a:ext cx="5015394" cy="592980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pSp>
        <p:nvGrpSpPr>
          <p:cNvPr id="2" name="Group 2">
            <a:extLst>
              <a:ext uri="{FF2B5EF4-FFF2-40B4-BE49-F238E27FC236}">
                <a16:creationId xmlns:a16="http://schemas.microsoft.com/office/drawing/2014/main" id="{914971A9-E09D-005A-B09F-D13175327F61}"/>
              </a:ext>
            </a:extLst>
          </p:cNvPr>
          <p:cNvGrpSpPr/>
          <p:nvPr/>
        </p:nvGrpSpPr>
        <p:grpSpPr>
          <a:xfrm>
            <a:off x="279576" y="-6613"/>
            <a:ext cx="17779824" cy="10293613"/>
            <a:chOff x="0" y="0"/>
            <a:chExt cx="3157498" cy="28033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3F3E014-2272-45D7-327B-D1F334333386}"/>
                </a:ext>
              </a:extLst>
            </p:cNvPr>
            <p:cNvSpPr/>
            <p:nvPr/>
          </p:nvSpPr>
          <p:spPr>
            <a:xfrm>
              <a:off x="0" y="0"/>
              <a:ext cx="3157498" cy="2803395"/>
            </a:xfrm>
            <a:custGeom>
              <a:avLst/>
              <a:gdLst/>
              <a:ahLst/>
              <a:cxnLst/>
              <a:rect l="l" t="t" r="r" b="b"/>
              <a:pathLst>
                <a:path w="3157498" h="2803395">
                  <a:moveTo>
                    <a:pt x="0" y="0"/>
                  </a:moveTo>
                  <a:lnTo>
                    <a:pt x="3157498" y="0"/>
                  </a:lnTo>
                  <a:lnTo>
                    <a:pt x="3157498" y="2803395"/>
                  </a:lnTo>
                  <a:lnTo>
                    <a:pt x="0" y="2803395"/>
                  </a:lnTo>
                  <a:close/>
                </a:path>
              </a:pathLst>
            </a:custGeom>
            <a:solidFill>
              <a:srgbClr val="E1E0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33184A1-2CD4-A624-4EC0-524B24974BA9}"/>
                </a:ext>
              </a:extLst>
            </p:cNvPr>
            <p:cNvSpPr txBox="1"/>
            <p:nvPr/>
          </p:nvSpPr>
          <p:spPr>
            <a:xfrm>
              <a:off x="0" y="-38100"/>
              <a:ext cx="3157498" cy="2841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10F76DE-E8B0-98A7-3D99-A1646F479A9D}"/>
              </a:ext>
            </a:extLst>
          </p:cNvPr>
          <p:cNvGrpSpPr/>
          <p:nvPr/>
        </p:nvGrpSpPr>
        <p:grpSpPr>
          <a:xfrm>
            <a:off x="365488" y="268740"/>
            <a:ext cx="17557024" cy="9623907"/>
            <a:chOff x="0" y="-38100"/>
            <a:chExt cx="4624072" cy="25346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178085C-463A-29F6-812C-743B4FD252C8}"/>
                </a:ext>
              </a:extLst>
            </p:cNvPr>
            <p:cNvSpPr/>
            <p:nvPr/>
          </p:nvSpPr>
          <p:spPr>
            <a:xfrm>
              <a:off x="0" y="5017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15CC282-6360-4865-EEEA-2AF8E4405CEE}"/>
                </a:ext>
              </a:extLst>
            </p:cNvPr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4" name="Group 21">
            <a:extLst>
              <a:ext uri="{FF2B5EF4-FFF2-40B4-BE49-F238E27FC236}">
                <a16:creationId xmlns:a16="http://schemas.microsoft.com/office/drawing/2014/main" id="{369BAD74-C877-D0C1-FCEB-63F54D4298FA}"/>
              </a:ext>
            </a:extLst>
          </p:cNvPr>
          <p:cNvGrpSpPr/>
          <p:nvPr/>
        </p:nvGrpSpPr>
        <p:grpSpPr>
          <a:xfrm>
            <a:off x="15849600" y="-45851"/>
            <a:ext cx="2743200" cy="4884551"/>
            <a:chOff x="0" y="0"/>
            <a:chExt cx="1526063" cy="1286466"/>
          </a:xfrm>
        </p:grpSpPr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9271E4C0-CB64-285A-8C93-CAAACC10F543}"/>
                </a:ext>
              </a:extLst>
            </p:cNvPr>
            <p:cNvSpPr/>
            <p:nvPr/>
          </p:nvSpPr>
          <p:spPr>
            <a:xfrm>
              <a:off x="0" y="0"/>
              <a:ext cx="1526062" cy="1286466"/>
            </a:xfrm>
            <a:custGeom>
              <a:avLst/>
              <a:gdLst/>
              <a:ahLst/>
              <a:cxnLst/>
              <a:rect l="l" t="t" r="r" b="b"/>
              <a:pathLst>
                <a:path w="1526062" h="1286466">
                  <a:moveTo>
                    <a:pt x="0" y="0"/>
                  </a:moveTo>
                  <a:lnTo>
                    <a:pt x="1526062" y="0"/>
                  </a:lnTo>
                  <a:lnTo>
                    <a:pt x="152606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3">
              <a:extLst>
                <a:ext uri="{FF2B5EF4-FFF2-40B4-BE49-F238E27FC236}">
                  <a16:creationId xmlns:a16="http://schemas.microsoft.com/office/drawing/2014/main" id="{D7511B44-37A6-2511-30D9-BA55FC01352A}"/>
                </a:ext>
              </a:extLst>
            </p:cNvPr>
            <p:cNvSpPr txBox="1"/>
            <p:nvPr/>
          </p:nvSpPr>
          <p:spPr>
            <a:xfrm>
              <a:off x="0" y="-38100"/>
              <a:ext cx="1526063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7" name="Group 18">
            <a:extLst>
              <a:ext uri="{FF2B5EF4-FFF2-40B4-BE49-F238E27FC236}">
                <a16:creationId xmlns:a16="http://schemas.microsoft.com/office/drawing/2014/main" id="{AF5FCF59-5FC5-724B-CF6A-67B4DAF16253}"/>
              </a:ext>
            </a:extLst>
          </p:cNvPr>
          <p:cNvGrpSpPr/>
          <p:nvPr/>
        </p:nvGrpSpPr>
        <p:grpSpPr>
          <a:xfrm>
            <a:off x="16230600" y="-579251"/>
            <a:ext cx="3276600" cy="4884551"/>
            <a:chOff x="0" y="0"/>
            <a:chExt cx="1207522" cy="1286466"/>
          </a:xfrm>
        </p:grpSpPr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EC0AA8D5-5AFA-8B08-ABEC-F662A9F27920}"/>
                </a:ext>
              </a:extLst>
            </p:cNvPr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0">
              <a:extLst>
                <a:ext uri="{FF2B5EF4-FFF2-40B4-BE49-F238E27FC236}">
                  <a16:creationId xmlns:a16="http://schemas.microsoft.com/office/drawing/2014/main" id="{64609BC3-069D-AFE3-5BB4-9CD27D0458DB}"/>
                </a:ext>
              </a:extLst>
            </p:cNvPr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Google Shape;114;p14">
            <a:extLst>
              <a:ext uri="{FF2B5EF4-FFF2-40B4-BE49-F238E27FC236}">
                <a16:creationId xmlns:a16="http://schemas.microsoft.com/office/drawing/2014/main" id="{C8E948F8-B0D3-C4B0-B170-2340E00408EA}"/>
              </a:ext>
            </a:extLst>
          </p:cNvPr>
          <p:cNvSpPr txBox="1"/>
          <p:nvPr/>
        </p:nvSpPr>
        <p:spPr>
          <a:xfrm>
            <a:off x="3139289" y="3422632"/>
            <a:ext cx="12008700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b="0" i="0" u="none" strike="noStrike" cap="none" dirty="0">
                <a:solidFill>
                  <a:srgbClr val="191D7D"/>
                </a:solidFill>
                <a:latin typeface="DM Sans"/>
                <a:ea typeface="DM Sans"/>
                <a:cs typeface="DM Sans"/>
                <a:sym typeface="DM Sans"/>
              </a:rPr>
              <a:t>Data visualization tools are essential for transforming complex data into accessible and understandable visual formats.</a:t>
            </a:r>
          </a:p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These tools empower users to identify patterns, trends, and insights that can drive decision-making across various sectors.</a:t>
            </a:r>
          </a:p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In this presentation, we will explore the landscape of leading data visualization tools and their capabilities.</a:t>
            </a:r>
          </a:p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Thats how it Ends!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7E451022-D1D4-5E55-B6B1-088C3A940B02}"/>
              </a:ext>
            </a:extLst>
          </p:cNvPr>
          <p:cNvSpPr txBox="1"/>
          <p:nvPr/>
        </p:nvSpPr>
        <p:spPr>
          <a:xfrm>
            <a:off x="3925506" y="781474"/>
            <a:ext cx="10436266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400" b="1" dirty="0">
                <a:solidFill>
                  <a:srgbClr val="FF3131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My Slide Title</a:t>
            </a:r>
          </a:p>
        </p:txBody>
      </p:sp>
      <p:pic>
        <p:nvPicPr>
          <p:cNvPr id="30" name="Picture 29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3196"/>
            <a:ext cx="1956281" cy="3926416"/>
          </a:xfrm>
          <a:prstGeom prst="rect">
            <a:avLst/>
          </a:prstGeom>
        </p:spPr>
      </p:pic>
      <p:sp>
        <p:nvSpPr>
          <p:cNvPr id="18" name="AutoShape 18">
            <a:extLst>
              <a:ext uri="{FF2B5EF4-FFF2-40B4-BE49-F238E27FC236}">
                <a16:creationId xmlns:a16="http://schemas.microsoft.com/office/drawing/2014/main" id="{BA033754-E9B9-6DB3-5769-A88005F78C0F}"/>
              </a:ext>
            </a:extLst>
          </p:cNvPr>
          <p:cNvSpPr/>
          <p:nvPr/>
        </p:nvSpPr>
        <p:spPr>
          <a:xfrm>
            <a:off x="365488" y="432451"/>
            <a:ext cx="1590488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>
            <a:extLst>
              <a:ext uri="{FF2B5EF4-FFF2-40B4-BE49-F238E27FC236}">
                <a16:creationId xmlns:a16="http://schemas.microsoft.com/office/drawing/2014/main" id="{5787EB66-5A1A-A06F-CD46-CC86712DD246}"/>
              </a:ext>
            </a:extLst>
          </p:cNvPr>
          <p:cNvSpPr/>
          <p:nvPr/>
        </p:nvSpPr>
        <p:spPr>
          <a:xfrm flipV="1">
            <a:off x="365487" y="413401"/>
            <a:ext cx="0" cy="323650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1EC1C9BE-BB97-9877-29F0-81941DB3FC55}"/>
              </a:ext>
            </a:extLst>
          </p:cNvPr>
          <p:cNvGrpSpPr/>
          <p:nvPr/>
        </p:nvGrpSpPr>
        <p:grpSpPr>
          <a:xfrm>
            <a:off x="-1926917" y="-2448889"/>
            <a:ext cx="4584809" cy="4884551"/>
            <a:chOff x="0" y="0"/>
            <a:chExt cx="1207522" cy="1286466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0B13A83B-0379-060E-7921-F34C94291238}"/>
                </a:ext>
              </a:extLst>
            </p:cNvPr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7EAD6717-ECED-2CFB-14C7-51998F7ACFBF}"/>
                </a:ext>
              </a:extLst>
            </p:cNvPr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1584" y="8330719"/>
            <a:ext cx="3926416" cy="195628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pSp>
        <p:nvGrpSpPr>
          <p:cNvPr id="2" name="Group 2">
            <a:extLst>
              <a:ext uri="{FF2B5EF4-FFF2-40B4-BE49-F238E27FC236}">
                <a16:creationId xmlns:a16="http://schemas.microsoft.com/office/drawing/2014/main" id="{35E63AFC-C363-2E8C-73D3-1D9632EB75CE}"/>
              </a:ext>
            </a:extLst>
          </p:cNvPr>
          <p:cNvGrpSpPr/>
          <p:nvPr/>
        </p:nvGrpSpPr>
        <p:grpSpPr>
          <a:xfrm>
            <a:off x="0" y="0"/>
            <a:ext cx="11988624" cy="10644142"/>
            <a:chOff x="0" y="0"/>
            <a:chExt cx="3157498" cy="28033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D51A997-ABFD-362B-8AC2-53A0089FD689}"/>
                </a:ext>
              </a:extLst>
            </p:cNvPr>
            <p:cNvSpPr/>
            <p:nvPr/>
          </p:nvSpPr>
          <p:spPr>
            <a:xfrm>
              <a:off x="0" y="0"/>
              <a:ext cx="3157498" cy="2803395"/>
            </a:xfrm>
            <a:custGeom>
              <a:avLst/>
              <a:gdLst/>
              <a:ahLst/>
              <a:cxnLst/>
              <a:rect l="l" t="t" r="r" b="b"/>
              <a:pathLst>
                <a:path w="3157498" h="2803395">
                  <a:moveTo>
                    <a:pt x="0" y="0"/>
                  </a:moveTo>
                  <a:lnTo>
                    <a:pt x="3157498" y="0"/>
                  </a:lnTo>
                  <a:lnTo>
                    <a:pt x="3157498" y="2803395"/>
                  </a:lnTo>
                  <a:lnTo>
                    <a:pt x="0" y="2803395"/>
                  </a:lnTo>
                  <a:close/>
                </a:path>
              </a:pathLst>
            </a:custGeom>
            <a:solidFill>
              <a:srgbClr val="E1E0E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E3F5C74-6CD0-C50D-2B85-963C6F00B2CF}"/>
                </a:ext>
              </a:extLst>
            </p:cNvPr>
            <p:cNvSpPr txBox="1"/>
            <p:nvPr/>
          </p:nvSpPr>
          <p:spPr>
            <a:xfrm>
              <a:off x="0" y="-38100"/>
              <a:ext cx="3157498" cy="2841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0965"/>
            <a:ext cx="1956281" cy="3926416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AD07B528-A3CB-8C9A-9AB9-D63B1445509D}"/>
              </a:ext>
            </a:extLst>
          </p:cNvPr>
          <p:cNvGrpSpPr/>
          <p:nvPr/>
        </p:nvGrpSpPr>
        <p:grpSpPr>
          <a:xfrm>
            <a:off x="381000" y="432451"/>
            <a:ext cx="17557024" cy="9460197"/>
            <a:chOff x="0" y="0"/>
            <a:chExt cx="4624072" cy="24915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93D3C28-E7DB-A5CF-0ED1-DABCA3E174C8}"/>
                </a:ext>
              </a:extLst>
            </p:cNvPr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D80357D-DB02-6E97-5193-3DCB63A748C3}"/>
                </a:ext>
              </a:extLst>
            </p:cNvPr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AutoShape 17">
            <a:extLst>
              <a:ext uri="{FF2B5EF4-FFF2-40B4-BE49-F238E27FC236}">
                <a16:creationId xmlns:a16="http://schemas.microsoft.com/office/drawing/2014/main" id="{6237497A-24B7-70A6-808E-E46AE2A4708C}"/>
              </a:ext>
            </a:extLst>
          </p:cNvPr>
          <p:cNvSpPr/>
          <p:nvPr/>
        </p:nvSpPr>
        <p:spPr>
          <a:xfrm flipV="1">
            <a:off x="384538" y="413401"/>
            <a:ext cx="0" cy="323650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>
            <a:extLst>
              <a:ext uri="{FF2B5EF4-FFF2-40B4-BE49-F238E27FC236}">
                <a16:creationId xmlns:a16="http://schemas.microsoft.com/office/drawing/2014/main" id="{11968AD3-93CD-DA45-6F7B-8BDA5F7F0DB5}"/>
              </a:ext>
            </a:extLst>
          </p:cNvPr>
          <p:cNvSpPr/>
          <p:nvPr/>
        </p:nvSpPr>
        <p:spPr>
          <a:xfrm>
            <a:off x="365488" y="432451"/>
            <a:ext cx="1590488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4208F61C-7CFF-EFAD-5432-97E375CB9F44}"/>
              </a:ext>
            </a:extLst>
          </p:cNvPr>
          <p:cNvGrpSpPr/>
          <p:nvPr/>
        </p:nvGrpSpPr>
        <p:grpSpPr>
          <a:xfrm>
            <a:off x="-1926917" y="-2448889"/>
            <a:ext cx="4584809" cy="4884551"/>
            <a:chOff x="0" y="0"/>
            <a:chExt cx="1207522" cy="1286466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EA684BE8-4C47-B50C-7080-6079C5D8C900}"/>
                </a:ext>
              </a:extLst>
            </p:cNvPr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14D4E65D-46F3-4E02-52F5-C1173A282C72}"/>
                </a:ext>
              </a:extLst>
            </p:cNvPr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253" y="8477286"/>
            <a:ext cx="3926416" cy="1956281"/>
          </a:xfrm>
          <a:prstGeom prst="rect">
            <a:avLst/>
          </a:prstGeom>
        </p:spPr>
      </p:pic>
      <p:sp>
        <p:nvSpPr>
          <p:cNvPr id="11" name="Google Shape;114;p14">
            <a:extLst>
              <a:ext uri="{FF2B5EF4-FFF2-40B4-BE49-F238E27FC236}">
                <a16:creationId xmlns:a16="http://schemas.microsoft.com/office/drawing/2014/main" id="{3FA4A4C2-B691-06E7-84D5-06AE370378E3}"/>
              </a:ext>
            </a:extLst>
          </p:cNvPr>
          <p:cNvSpPr txBox="1"/>
          <p:nvPr/>
        </p:nvSpPr>
        <p:spPr>
          <a:xfrm>
            <a:off x="1131856" y="3800112"/>
            <a:ext cx="10265556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b="0" i="0" u="none" strike="noStrike" cap="none" dirty="0">
                <a:solidFill>
                  <a:srgbClr val="191D7D"/>
                </a:solidFill>
                <a:latin typeface="DM Sans"/>
                <a:ea typeface="DM Sans"/>
                <a:cs typeface="DM Sans"/>
                <a:sym typeface="DM Sans"/>
              </a:rPr>
              <a:t>Data visualization tools are essential for transforming complex data into accessible and understandable visual formats.</a:t>
            </a:r>
          </a:p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These tools empower users to identify patterns, trends, and insights that can drive decision-making across various sectors.</a:t>
            </a:r>
          </a:p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In this presentation, we will explore the landscape of leading data visualization tools and their capabilities.</a:t>
            </a: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3C24D279-36BC-5B95-7246-20FA59886BA2}"/>
              </a:ext>
            </a:extLst>
          </p:cNvPr>
          <p:cNvSpPr txBox="1"/>
          <p:nvPr/>
        </p:nvSpPr>
        <p:spPr>
          <a:xfrm>
            <a:off x="2895600" y="940765"/>
            <a:ext cx="8298664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400" b="1" dirty="0">
                <a:solidFill>
                  <a:srgbClr val="FF3131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My Slide Title</a:t>
            </a: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3594" y="2171285"/>
            <a:ext cx="5944430" cy="59444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pSp>
        <p:nvGrpSpPr>
          <p:cNvPr id="22" name="Group 22">
            <a:extLst>
              <a:ext uri="{FF2B5EF4-FFF2-40B4-BE49-F238E27FC236}">
                <a16:creationId xmlns:a16="http://schemas.microsoft.com/office/drawing/2014/main" id="{FCD0F537-53A1-0054-0E53-A9A1B92BA11A}"/>
              </a:ext>
            </a:extLst>
          </p:cNvPr>
          <p:cNvGrpSpPr/>
          <p:nvPr/>
        </p:nvGrpSpPr>
        <p:grpSpPr>
          <a:xfrm>
            <a:off x="15176016" y="6812149"/>
            <a:ext cx="4584809" cy="4884551"/>
            <a:chOff x="0" y="0"/>
            <a:chExt cx="1207522" cy="1286466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FE7508EB-102A-F502-34A6-B2EEC7F2F298}"/>
                </a:ext>
              </a:extLst>
            </p:cNvPr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61F141C3-CB79-119F-1065-9228DAA3CE8B}"/>
                </a:ext>
              </a:extLst>
            </p:cNvPr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8E85A9F1-CC22-50B8-49DB-8619A685ABC7}"/>
              </a:ext>
            </a:extLst>
          </p:cNvPr>
          <p:cNvGrpSpPr/>
          <p:nvPr/>
        </p:nvGrpSpPr>
        <p:grpSpPr>
          <a:xfrm>
            <a:off x="0" y="-185507"/>
            <a:ext cx="12268200" cy="10658014"/>
            <a:chOff x="0" y="0"/>
            <a:chExt cx="2913982" cy="280704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848DD0E-7670-C469-4246-68B5513D75F0}"/>
                </a:ext>
              </a:extLst>
            </p:cNvPr>
            <p:cNvSpPr/>
            <p:nvPr/>
          </p:nvSpPr>
          <p:spPr>
            <a:xfrm>
              <a:off x="0" y="0"/>
              <a:ext cx="2913982" cy="2807049"/>
            </a:xfrm>
            <a:custGeom>
              <a:avLst/>
              <a:gdLst/>
              <a:ahLst/>
              <a:cxnLst/>
              <a:rect l="l" t="t" r="r" b="b"/>
              <a:pathLst>
                <a:path w="2913982" h="2807049">
                  <a:moveTo>
                    <a:pt x="0" y="0"/>
                  </a:moveTo>
                  <a:lnTo>
                    <a:pt x="2913982" y="0"/>
                  </a:lnTo>
                  <a:lnTo>
                    <a:pt x="2913982" y="2807049"/>
                  </a:lnTo>
                  <a:lnTo>
                    <a:pt x="0" y="2807049"/>
                  </a:lnTo>
                  <a:close/>
                </a:path>
              </a:pathLst>
            </a:custGeom>
            <a:solidFill>
              <a:srgbClr val="E1E0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7114001-9033-F125-3B8C-E7987916B69B}"/>
                </a:ext>
              </a:extLst>
            </p:cNvPr>
            <p:cNvSpPr txBox="1"/>
            <p:nvPr/>
          </p:nvSpPr>
          <p:spPr>
            <a:xfrm>
              <a:off x="0" y="-38100"/>
              <a:ext cx="2913982" cy="2845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D2D7A23-52C8-32AE-8BC7-CEBF65762764}"/>
              </a:ext>
            </a:extLst>
          </p:cNvPr>
          <p:cNvGrpSpPr/>
          <p:nvPr/>
        </p:nvGrpSpPr>
        <p:grpSpPr>
          <a:xfrm>
            <a:off x="384026" y="413400"/>
            <a:ext cx="17557024" cy="9460197"/>
            <a:chOff x="0" y="0"/>
            <a:chExt cx="4624072" cy="24915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B318851-C4F9-8FEB-808F-C4D8C57D4AE2}"/>
                </a:ext>
              </a:extLst>
            </p:cNvPr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77055B5-C79B-D830-A98E-A784CB435014}"/>
                </a:ext>
              </a:extLst>
            </p:cNvPr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FB9D81AF-A3CB-3940-7E23-A52BE84468B6}"/>
              </a:ext>
            </a:extLst>
          </p:cNvPr>
          <p:cNvGrpSpPr/>
          <p:nvPr/>
        </p:nvGrpSpPr>
        <p:grpSpPr>
          <a:xfrm>
            <a:off x="12420600" y="1885876"/>
            <a:ext cx="5510833" cy="6515248"/>
            <a:chOff x="0" y="0"/>
            <a:chExt cx="687496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7EED4E8-C89A-38B3-12A1-A775AC1621D2}"/>
                </a:ext>
              </a:extLst>
            </p:cNvPr>
            <p:cNvSpPr/>
            <p:nvPr/>
          </p:nvSpPr>
          <p:spPr>
            <a:xfrm>
              <a:off x="0" y="0"/>
              <a:ext cx="687496" cy="812800"/>
            </a:xfrm>
            <a:custGeom>
              <a:avLst/>
              <a:gdLst/>
              <a:ahLst/>
              <a:cxnLst/>
              <a:rect l="l" t="t" r="r" b="b"/>
              <a:pathLst>
                <a:path w="687496" h="812800">
                  <a:moveTo>
                    <a:pt x="229289" y="19070"/>
                  </a:moveTo>
                  <a:cubicBezTo>
                    <a:pt x="264421" y="7556"/>
                    <a:pt x="304606" y="0"/>
                    <a:pt x="343933" y="0"/>
                  </a:cubicBezTo>
                  <a:cubicBezTo>
                    <a:pt x="383262" y="0"/>
                    <a:pt x="421106" y="6476"/>
                    <a:pt x="455980" y="17990"/>
                  </a:cubicBezTo>
                  <a:cubicBezTo>
                    <a:pt x="456723" y="18350"/>
                    <a:pt x="457465" y="18350"/>
                    <a:pt x="458207" y="18710"/>
                  </a:cubicBezTo>
                  <a:cubicBezTo>
                    <a:pt x="589176" y="64765"/>
                    <a:pt x="685641" y="186379"/>
                    <a:pt x="687496" y="328502"/>
                  </a:cubicBezTo>
                  <a:lnTo>
                    <a:pt x="687496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855" y="185660"/>
                    <a:pt x="96836" y="64045"/>
                    <a:pt x="229289" y="1907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2E2FE072-F256-0AA7-56B2-71C162367CCC}"/>
              </a:ext>
            </a:extLst>
          </p:cNvPr>
          <p:cNvSpPr txBox="1"/>
          <p:nvPr/>
        </p:nvSpPr>
        <p:spPr>
          <a:xfrm>
            <a:off x="1020052" y="952500"/>
            <a:ext cx="983158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4000" b="1" dirty="0">
                <a:solidFill>
                  <a:srgbClr val="FF0000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My Slide Title</a:t>
            </a:r>
          </a:p>
        </p:txBody>
      </p:sp>
      <p:grpSp>
        <p:nvGrpSpPr>
          <p:cNvPr id="26" name="Group 18">
            <a:extLst>
              <a:ext uri="{FF2B5EF4-FFF2-40B4-BE49-F238E27FC236}">
                <a16:creationId xmlns:a16="http://schemas.microsoft.com/office/drawing/2014/main" id="{44D5B8F7-7E44-DCC8-0941-12B228437DDD}"/>
              </a:ext>
            </a:extLst>
          </p:cNvPr>
          <p:cNvGrpSpPr/>
          <p:nvPr/>
        </p:nvGrpSpPr>
        <p:grpSpPr>
          <a:xfrm>
            <a:off x="11506200" y="-3105439"/>
            <a:ext cx="3962400" cy="4884551"/>
            <a:chOff x="0" y="0"/>
            <a:chExt cx="1207522" cy="1286466"/>
          </a:xfrm>
        </p:grpSpPr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8E02355-4A86-EB9A-89BA-B4529D85AD45}"/>
                </a:ext>
              </a:extLst>
            </p:cNvPr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0">
              <a:extLst>
                <a:ext uri="{FF2B5EF4-FFF2-40B4-BE49-F238E27FC236}">
                  <a16:creationId xmlns:a16="http://schemas.microsoft.com/office/drawing/2014/main" id="{0A161E9D-F7C5-A6AA-8E61-D0D5639CCD88}"/>
                </a:ext>
              </a:extLst>
            </p:cNvPr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Google Shape;114;p14">
            <a:extLst>
              <a:ext uri="{FF2B5EF4-FFF2-40B4-BE49-F238E27FC236}">
                <a16:creationId xmlns:a16="http://schemas.microsoft.com/office/drawing/2014/main" id="{E06D5C1E-4DED-337E-9579-7B5041CE0BD0}"/>
              </a:ext>
            </a:extLst>
          </p:cNvPr>
          <p:cNvSpPr txBox="1"/>
          <p:nvPr/>
        </p:nvSpPr>
        <p:spPr>
          <a:xfrm>
            <a:off x="1088244" y="3422632"/>
            <a:ext cx="10265556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b="0" i="0" u="none" strike="noStrike" cap="none" dirty="0">
                <a:solidFill>
                  <a:srgbClr val="191D7D"/>
                </a:solidFill>
                <a:latin typeface="DM Sans"/>
                <a:ea typeface="DM Sans"/>
                <a:cs typeface="DM Sans"/>
                <a:sym typeface="DM Sans"/>
              </a:rPr>
              <a:t>Data visualization tools are essential for transforming complex data into accessible and understandable visual formats.</a:t>
            </a:r>
          </a:p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These tools empower users to identify patterns, trends, and insights that can drive decision-making across various sectors.</a:t>
            </a:r>
          </a:p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In this presentation, we will explore the landscape of leading data visualization tools and their capabilities.</a:t>
            </a:r>
          </a:p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Thats how it Ends!</a:t>
            </a:r>
          </a:p>
        </p:txBody>
      </p:sp>
      <p:pic>
        <p:nvPicPr>
          <p:cNvPr id="30" name="Picture 29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816" y="7789374"/>
            <a:ext cx="2499384" cy="2499384"/>
          </a:xfrm>
          <a:prstGeom prst="rect">
            <a:avLst/>
          </a:prstGeom>
        </p:spPr>
      </p:pic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8319" y="2178598"/>
            <a:ext cx="5015394" cy="592980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E1E0E0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" name="Group 3"/>
          <p:cNvGrpSpPr/>
          <p:nvPr/>
        </p:nvGrpSpPr>
        <p:grpSpPr>
          <a:xfrm>
            <a:off x="365488" y="268740"/>
            <a:ext cx="17557024" cy="9604858"/>
            <a:chOff x="0" y="-38100"/>
            <a:chExt cx="4624072" cy="25296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1595" y="3563972"/>
            <a:ext cx="4584809" cy="4953221"/>
            <a:chOff x="0" y="0"/>
            <a:chExt cx="752345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2345" cy="812800"/>
            </a:xfrm>
            <a:custGeom>
              <a:avLst/>
              <a:gdLst/>
              <a:ahLst/>
              <a:cxnLst/>
              <a:rect l="l" t="t" r="r" b="b"/>
              <a:pathLst>
                <a:path w="752345" h="812800">
                  <a:moveTo>
                    <a:pt x="250917" y="19070"/>
                  </a:moveTo>
                  <a:cubicBezTo>
                    <a:pt x="289364" y="7556"/>
                    <a:pt x="333338" y="0"/>
                    <a:pt x="376375" y="0"/>
                  </a:cubicBezTo>
                  <a:cubicBezTo>
                    <a:pt x="419414" y="0"/>
                    <a:pt x="460827" y="6476"/>
                    <a:pt x="498992" y="17990"/>
                  </a:cubicBezTo>
                  <a:cubicBezTo>
                    <a:pt x="499805" y="18350"/>
                    <a:pt x="500616" y="18350"/>
                    <a:pt x="501428" y="18710"/>
                  </a:cubicBezTo>
                  <a:cubicBezTo>
                    <a:pt x="644751" y="64765"/>
                    <a:pt x="750315" y="186379"/>
                    <a:pt x="752345" y="328502"/>
                  </a:cubicBezTo>
                  <a:lnTo>
                    <a:pt x="752345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2030" y="185660"/>
                    <a:pt x="105970" y="64045"/>
                    <a:pt x="250917" y="1907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8900"/>
              <a:ext cx="752345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19428" y="3528779"/>
            <a:ext cx="4584809" cy="4953221"/>
            <a:chOff x="0" y="0"/>
            <a:chExt cx="752345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52345" cy="812800"/>
            </a:xfrm>
            <a:custGeom>
              <a:avLst/>
              <a:gdLst/>
              <a:ahLst/>
              <a:cxnLst/>
              <a:rect l="l" t="t" r="r" b="b"/>
              <a:pathLst>
                <a:path w="752345" h="812800">
                  <a:moveTo>
                    <a:pt x="250917" y="19070"/>
                  </a:moveTo>
                  <a:cubicBezTo>
                    <a:pt x="289364" y="7556"/>
                    <a:pt x="333338" y="0"/>
                    <a:pt x="376375" y="0"/>
                  </a:cubicBezTo>
                  <a:cubicBezTo>
                    <a:pt x="419414" y="0"/>
                    <a:pt x="460827" y="6476"/>
                    <a:pt x="498992" y="17990"/>
                  </a:cubicBezTo>
                  <a:cubicBezTo>
                    <a:pt x="499805" y="18350"/>
                    <a:pt x="500616" y="18350"/>
                    <a:pt x="501428" y="18710"/>
                  </a:cubicBezTo>
                  <a:cubicBezTo>
                    <a:pt x="644751" y="64765"/>
                    <a:pt x="750315" y="186379"/>
                    <a:pt x="752345" y="328502"/>
                  </a:cubicBezTo>
                  <a:lnTo>
                    <a:pt x="752345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2030" y="185660"/>
                    <a:pt x="105970" y="64045"/>
                    <a:pt x="250917" y="1907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8900"/>
              <a:ext cx="752345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565463" y="921970"/>
            <a:ext cx="11037324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4400" b="1" dirty="0">
                <a:solidFill>
                  <a:srgbClr val="191D7D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My Slide Title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995595" y="7844724"/>
            <a:ext cx="4584809" cy="4884551"/>
            <a:chOff x="0" y="0"/>
            <a:chExt cx="1207522" cy="128646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136754" y="3563972"/>
            <a:ext cx="4584809" cy="4953221"/>
            <a:chOff x="0" y="0"/>
            <a:chExt cx="752345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52345" cy="812800"/>
            </a:xfrm>
            <a:custGeom>
              <a:avLst/>
              <a:gdLst/>
              <a:ahLst/>
              <a:cxnLst/>
              <a:rect l="l" t="t" r="r" b="b"/>
              <a:pathLst>
                <a:path w="752345" h="812800">
                  <a:moveTo>
                    <a:pt x="250917" y="19070"/>
                  </a:moveTo>
                  <a:cubicBezTo>
                    <a:pt x="289364" y="7556"/>
                    <a:pt x="333338" y="0"/>
                    <a:pt x="376375" y="0"/>
                  </a:cubicBezTo>
                  <a:cubicBezTo>
                    <a:pt x="419414" y="0"/>
                    <a:pt x="460827" y="6476"/>
                    <a:pt x="498992" y="17990"/>
                  </a:cubicBezTo>
                  <a:cubicBezTo>
                    <a:pt x="499805" y="18350"/>
                    <a:pt x="500616" y="18350"/>
                    <a:pt x="501428" y="18710"/>
                  </a:cubicBezTo>
                  <a:cubicBezTo>
                    <a:pt x="644751" y="64765"/>
                    <a:pt x="750315" y="186379"/>
                    <a:pt x="752345" y="328502"/>
                  </a:cubicBezTo>
                  <a:lnTo>
                    <a:pt x="752345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2030" y="185660"/>
                    <a:pt x="105970" y="64045"/>
                    <a:pt x="250917" y="1907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88900"/>
              <a:ext cx="752345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119250" y="5080583"/>
            <a:ext cx="392975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 b="1" dirty="0">
                <a:solidFill>
                  <a:srgbClr val="191D7D"/>
                </a:solidFill>
                <a:latin typeface="Hind Bold"/>
                <a:ea typeface="Hind Bold"/>
                <a:cs typeface="Hind Bold"/>
                <a:sym typeface="Hind Bold"/>
              </a:rPr>
              <a:t>My Slide Title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431088" y="6686085"/>
            <a:ext cx="3306074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Hello. How are you? I am good. Thank you.</a:t>
            </a:r>
            <a:endParaRPr lang="en-US" sz="2400" dirty="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701017" y="5080583"/>
            <a:ext cx="382163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 b="1" dirty="0">
                <a:solidFill>
                  <a:srgbClr val="191D7D"/>
                </a:solidFill>
                <a:latin typeface="Hind Bold"/>
                <a:ea typeface="Hind Bold"/>
                <a:cs typeface="Hind Bold"/>
                <a:sym typeface="Hind Bold"/>
              </a:rPr>
              <a:t>My Slide Title</a:t>
            </a:r>
            <a:endParaRPr lang="en-US" sz="3499" b="1" dirty="0">
              <a:solidFill>
                <a:srgbClr val="191D7D"/>
              </a:solidFill>
              <a:latin typeface="Hind Bold"/>
              <a:ea typeface="Hind Bold"/>
              <a:cs typeface="Hind Bold"/>
              <a:sym typeface="Hind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958796" y="6692882"/>
            <a:ext cx="3306074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Hello. How are you? I am good. Thank you.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576612" y="5077216"/>
            <a:ext cx="3794478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 b="1" dirty="0">
                <a:solidFill>
                  <a:srgbClr val="191D7D"/>
                </a:solidFill>
                <a:latin typeface="Hind Bold"/>
                <a:ea typeface="Hind Bold"/>
                <a:cs typeface="Hind Bold"/>
                <a:sym typeface="Hind Bold"/>
              </a:rPr>
              <a:t>My Slide Title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20815" y="6635579"/>
            <a:ext cx="3306074" cy="408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35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Hello. How are you? I am good. Thank you.</a:t>
            </a:r>
            <a:endParaRPr lang="en-US" sz="2400" dirty="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392876" y="3787473"/>
            <a:ext cx="437912" cy="1034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b="1" dirty="0">
                <a:solidFill>
                  <a:srgbClr val="FF3131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865169" y="3787473"/>
            <a:ext cx="437912" cy="1034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b="1" dirty="0">
                <a:solidFill>
                  <a:srgbClr val="FF3131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254895" y="3787473"/>
            <a:ext cx="437912" cy="1034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b="1" dirty="0">
                <a:solidFill>
                  <a:srgbClr val="FF3131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3</a:t>
            </a:r>
          </a:p>
        </p:txBody>
      </p:sp>
      <p:sp>
        <p:nvSpPr>
          <p:cNvPr id="33" name="AutoShape 33"/>
          <p:cNvSpPr/>
          <p:nvPr/>
        </p:nvSpPr>
        <p:spPr>
          <a:xfrm>
            <a:off x="384538" y="432451"/>
            <a:ext cx="1813010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AutoShape 34"/>
          <p:cNvSpPr/>
          <p:nvPr/>
        </p:nvSpPr>
        <p:spPr>
          <a:xfrm flipV="1">
            <a:off x="384538" y="413401"/>
            <a:ext cx="0" cy="188821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6535" y="-373481"/>
            <a:ext cx="2782020" cy="2782020"/>
          </a:xfrm>
          <a:prstGeom prst="rect">
            <a:avLst/>
          </a:prstGeom>
        </p:spPr>
      </p:pic>
      <p:pic>
        <p:nvPicPr>
          <p:cNvPr id="36" name="Picture 3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7527" y="-210353"/>
            <a:ext cx="4064963" cy="4064963"/>
          </a:xfrm>
          <a:prstGeom prst="rect">
            <a:avLst/>
          </a:prstGeom>
        </p:spPr>
      </p:pic>
      <p:pic>
        <p:nvPicPr>
          <p:cNvPr id="37" name="Picture 36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0470" y="8134825"/>
            <a:ext cx="2782020" cy="27820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E1E0E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6096" y="9257995"/>
            <a:ext cx="3926416" cy="1956281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9600" y="-281856"/>
            <a:ext cx="2782020" cy="278202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65488" y="413401"/>
            <a:ext cx="17557024" cy="9460197"/>
            <a:chOff x="0" y="0"/>
            <a:chExt cx="4624072" cy="24915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805776" y="3109268"/>
            <a:ext cx="2676448" cy="2891513"/>
            <a:chOff x="0" y="0"/>
            <a:chExt cx="752345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2345" cy="812800"/>
            </a:xfrm>
            <a:custGeom>
              <a:avLst/>
              <a:gdLst/>
              <a:ahLst/>
              <a:cxnLst/>
              <a:rect l="l" t="t" r="r" b="b"/>
              <a:pathLst>
                <a:path w="752345" h="812800">
                  <a:moveTo>
                    <a:pt x="250917" y="19070"/>
                  </a:moveTo>
                  <a:cubicBezTo>
                    <a:pt x="289364" y="7556"/>
                    <a:pt x="333338" y="0"/>
                    <a:pt x="376375" y="0"/>
                  </a:cubicBezTo>
                  <a:cubicBezTo>
                    <a:pt x="419414" y="0"/>
                    <a:pt x="460827" y="6476"/>
                    <a:pt x="498992" y="17990"/>
                  </a:cubicBezTo>
                  <a:cubicBezTo>
                    <a:pt x="499805" y="18350"/>
                    <a:pt x="500616" y="18350"/>
                    <a:pt x="501428" y="18710"/>
                  </a:cubicBezTo>
                  <a:cubicBezTo>
                    <a:pt x="644751" y="64765"/>
                    <a:pt x="750315" y="186379"/>
                    <a:pt x="752345" y="328502"/>
                  </a:cubicBezTo>
                  <a:lnTo>
                    <a:pt x="752345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2030" y="185660"/>
                    <a:pt x="105970" y="64045"/>
                    <a:pt x="250917" y="19070"/>
                  </a:cubicBezTo>
                  <a:close/>
                </a:path>
              </a:pathLst>
            </a:custGeom>
            <a:solidFill>
              <a:srgbClr val="E1E0E0"/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8900"/>
              <a:ext cx="752345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3407323" y="3081778"/>
            <a:ext cx="2676448" cy="2891513"/>
          </a:xfrm>
          <a:custGeom>
            <a:avLst/>
            <a:gdLst/>
            <a:ahLst/>
            <a:cxnLst/>
            <a:rect l="l" t="t" r="r" b="b"/>
            <a:pathLst>
              <a:path w="752345" h="812800">
                <a:moveTo>
                  <a:pt x="250917" y="19070"/>
                </a:moveTo>
                <a:cubicBezTo>
                  <a:pt x="289364" y="7556"/>
                  <a:pt x="333338" y="0"/>
                  <a:pt x="376375" y="0"/>
                </a:cubicBezTo>
                <a:cubicBezTo>
                  <a:pt x="419414" y="0"/>
                  <a:pt x="460827" y="6476"/>
                  <a:pt x="498992" y="17990"/>
                </a:cubicBezTo>
                <a:cubicBezTo>
                  <a:pt x="499805" y="18350"/>
                  <a:pt x="500616" y="18350"/>
                  <a:pt x="501428" y="18710"/>
                </a:cubicBezTo>
                <a:cubicBezTo>
                  <a:pt x="644751" y="64765"/>
                  <a:pt x="750315" y="186379"/>
                  <a:pt x="752345" y="328502"/>
                </a:cubicBezTo>
                <a:lnTo>
                  <a:pt x="752345" y="812800"/>
                </a:lnTo>
                <a:lnTo>
                  <a:pt x="0" y="812800"/>
                </a:lnTo>
                <a:lnTo>
                  <a:pt x="0" y="328861"/>
                </a:lnTo>
                <a:cubicBezTo>
                  <a:pt x="2030" y="185660"/>
                  <a:pt x="105970" y="64045"/>
                  <a:pt x="250917" y="19070"/>
                </a:cubicBezTo>
                <a:close/>
              </a:path>
            </a:pathLst>
          </a:custGeom>
          <a:solidFill>
            <a:srgbClr val="E1E0E0"/>
          </a:solidFill>
          <a:ln w="38100" cap="sq">
            <a:solidFill>
              <a:srgbClr val="9FA1A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3407323" y="3398037"/>
            <a:ext cx="2676448" cy="257525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34" name="TextBox 34"/>
          <p:cNvSpPr txBox="1"/>
          <p:nvPr/>
        </p:nvSpPr>
        <p:spPr>
          <a:xfrm>
            <a:off x="3276600" y="925224"/>
            <a:ext cx="117348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400" b="1" dirty="0">
                <a:solidFill>
                  <a:srgbClr val="191D7D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My Slide Title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048000" y="6430167"/>
            <a:ext cx="3364925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 b="1" u="none" dirty="0">
                <a:solidFill>
                  <a:srgbClr val="191D7D"/>
                </a:solidFill>
                <a:latin typeface="Hind Bold"/>
                <a:ea typeface="Hind Bold"/>
                <a:cs typeface="Hind Bold"/>
                <a:sym typeface="Hind Bold"/>
              </a:rPr>
              <a:t>My Slide Title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048000" y="7353300"/>
            <a:ext cx="3364925" cy="33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Hello. How are you? I am good. Thank you.</a:t>
            </a:r>
            <a:endParaRPr lang="en-US" sz="2000" u="none" dirty="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461538" y="6430658"/>
            <a:ext cx="3364925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 b="1" u="none" dirty="0">
                <a:solidFill>
                  <a:srgbClr val="191D7D"/>
                </a:solidFill>
                <a:latin typeface="Hind Bold"/>
                <a:ea typeface="Hind Bold"/>
                <a:cs typeface="Hind Bold"/>
                <a:sym typeface="Hind Bold"/>
              </a:rPr>
              <a:t>My Slide Title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61538" y="7337425"/>
            <a:ext cx="3364925" cy="33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Hello. How are you? I am good. Thank you.</a:t>
            </a:r>
            <a:endParaRPr lang="en-US" sz="2000" u="none" dirty="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2256075" y="6430167"/>
            <a:ext cx="3364925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 b="1" u="none" dirty="0">
                <a:solidFill>
                  <a:srgbClr val="191D7D"/>
                </a:solidFill>
                <a:latin typeface="Hind Bold"/>
                <a:ea typeface="Hind Bold"/>
                <a:cs typeface="Hind Bold"/>
                <a:sym typeface="Hind Bold"/>
              </a:rPr>
              <a:t>My Slide Title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256075" y="7337425"/>
            <a:ext cx="3364925" cy="33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Hello. How are you? I am good. Thank you.</a:t>
            </a:r>
            <a:endParaRPr lang="en-US" sz="2000" u="none" dirty="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7" name="AutoShape 47"/>
          <p:cNvSpPr/>
          <p:nvPr/>
        </p:nvSpPr>
        <p:spPr>
          <a:xfrm flipV="1">
            <a:off x="14542889" y="9854549"/>
            <a:ext cx="3379623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8" name="AutoShape 48"/>
          <p:cNvSpPr/>
          <p:nvPr/>
        </p:nvSpPr>
        <p:spPr>
          <a:xfrm flipH="1">
            <a:off x="17904099" y="8972930"/>
            <a:ext cx="0" cy="906236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2" name="Freeform 8"/>
          <p:cNvSpPr/>
          <p:nvPr/>
        </p:nvSpPr>
        <p:spPr>
          <a:xfrm>
            <a:off x="12563552" y="3086100"/>
            <a:ext cx="2676448" cy="2891513"/>
          </a:xfrm>
          <a:custGeom>
            <a:avLst/>
            <a:gdLst/>
            <a:ahLst/>
            <a:cxnLst/>
            <a:rect l="l" t="t" r="r" b="b"/>
            <a:pathLst>
              <a:path w="752345" h="812800">
                <a:moveTo>
                  <a:pt x="250917" y="19070"/>
                </a:moveTo>
                <a:cubicBezTo>
                  <a:pt x="289364" y="7556"/>
                  <a:pt x="333338" y="0"/>
                  <a:pt x="376375" y="0"/>
                </a:cubicBezTo>
                <a:cubicBezTo>
                  <a:pt x="419414" y="0"/>
                  <a:pt x="460827" y="6476"/>
                  <a:pt x="498992" y="17990"/>
                </a:cubicBezTo>
                <a:cubicBezTo>
                  <a:pt x="499805" y="18350"/>
                  <a:pt x="500616" y="18350"/>
                  <a:pt x="501428" y="18710"/>
                </a:cubicBezTo>
                <a:cubicBezTo>
                  <a:pt x="644751" y="64765"/>
                  <a:pt x="750315" y="186379"/>
                  <a:pt x="752345" y="328502"/>
                </a:cubicBezTo>
                <a:lnTo>
                  <a:pt x="752345" y="812800"/>
                </a:lnTo>
                <a:lnTo>
                  <a:pt x="0" y="812800"/>
                </a:lnTo>
                <a:lnTo>
                  <a:pt x="0" y="328861"/>
                </a:lnTo>
                <a:cubicBezTo>
                  <a:pt x="2030" y="185660"/>
                  <a:pt x="105970" y="64045"/>
                  <a:pt x="250917" y="19070"/>
                </a:cubicBezTo>
                <a:close/>
              </a:path>
            </a:pathLst>
          </a:custGeom>
          <a:solidFill>
            <a:srgbClr val="E1E0E0"/>
          </a:solidFill>
          <a:ln w="38100" cap="sq">
            <a:solidFill>
              <a:srgbClr val="9FA1A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3" name="TextBox 9"/>
          <p:cNvSpPr txBox="1"/>
          <p:nvPr/>
        </p:nvSpPr>
        <p:spPr>
          <a:xfrm>
            <a:off x="12563552" y="3402359"/>
            <a:ext cx="2676448" cy="257525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pic>
        <p:nvPicPr>
          <p:cNvPr id="57" name="Picture 5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66800" y="7867600"/>
            <a:ext cx="2782020" cy="278202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-3768452" y="7286662"/>
            <a:ext cx="4584809" cy="5029212"/>
            <a:chOff x="0" y="-38100"/>
            <a:chExt cx="1207522" cy="1324566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58" name="Picture 5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3607" y="3780969"/>
            <a:ext cx="1803879" cy="1806650"/>
          </a:xfrm>
          <a:prstGeom prst="rect">
            <a:avLst/>
          </a:prstGeom>
        </p:spPr>
      </p:pic>
      <p:pic>
        <p:nvPicPr>
          <p:cNvPr id="59" name="Picture 58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4283" y="3898778"/>
            <a:ext cx="1579434" cy="1582204"/>
          </a:xfrm>
          <a:prstGeom prst="rect">
            <a:avLst/>
          </a:prstGeom>
        </p:spPr>
      </p:pic>
      <p:pic>
        <p:nvPicPr>
          <p:cNvPr id="60" name="Picture 59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7774" y="3713688"/>
            <a:ext cx="1629310" cy="16293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E1E0E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1006" y="0"/>
            <a:ext cx="2782020" cy="278202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370568" y="419132"/>
            <a:ext cx="17557024" cy="9460197"/>
            <a:chOff x="0" y="0"/>
            <a:chExt cx="4624072" cy="24915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017112" y="962025"/>
            <a:ext cx="8253776" cy="67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400" b="1" dirty="0">
                <a:solidFill>
                  <a:srgbClr val="191D7D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My Slide Title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4025686" y="-2887309"/>
            <a:ext cx="4584809" cy="4884551"/>
            <a:chOff x="0" y="0"/>
            <a:chExt cx="1207522" cy="128646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940761" y="5845509"/>
            <a:ext cx="2173404" cy="4884551"/>
            <a:chOff x="0" y="0"/>
            <a:chExt cx="572419" cy="128646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72419" cy="1286466"/>
            </a:xfrm>
            <a:custGeom>
              <a:avLst/>
              <a:gdLst/>
              <a:ahLst/>
              <a:cxnLst/>
              <a:rect l="l" t="t" r="r" b="b"/>
              <a:pathLst>
                <a:path w="572419" h="1286466">
                  <a:moveTo>
                    <a:pt x="0" y="0"/>
                  </a:moveTo>
                  <a:lnTo>
                    <a:pt x="572419" y="0"/>
                  </a:lnTo>
                  <a:lnTo>
                    <a:pt x="572419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572419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2" name="AutoShape 42"/>
          <p:cNvSpPr/>
          <p:nvPr/>
        </p:nvSpPr>
        <p:spPr>
          <a:xfrm flipV="1">
            <a:off x="365488" y="422926"/>
            <a:ext cx="2137872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3" name="AutoShape 43"/>
          <p:cNvSpPr/>
          <p:nvPr/>
        </p:nvSpPr>
        <p:spPr>
          <a:xfrm flipV="1">
            <a:off x="365488" y="413401"/>
            <a:ext cx="0" cy="2320374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07565"/>
              </p:ext>
            </p:extLst>
          </p:nvPr>
        </p:nvGraphicFramePr>
        <p:xfrm>
          <a:off x="1600200" y="3446586"/>
          <a:ext cx="15313365" cy="524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3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4915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Column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Column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Column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Column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915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Row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Row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Row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Row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915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Row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Row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Row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Row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915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Row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Row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Row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Row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915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Row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Row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Row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Row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8" name="Picture 47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2058" y="8041195"/>
            <a:ext cx="2782020" cy="278202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17251540" y="7566068"/>
            <a:ext cx="2173404" cy="4884551"/>
            <a:chOff x="0" y="0"/>
            <a:chExt cx="572419" cy="1286466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72419" cy="1286466"/>
            </a:xfrm>
            <a:custGeom>
              <a:avLst/>
              <a:gdLst/>
              <a:ahLst/>
              <a:cxnLst/>
              <a:rect l="l" t="t" r="r" b="b"/>
              <a:pathLst>
                <a:path w="572419" h="1286466">
                  <a:moveTo>
                    <a:pt x="0" y="0"/>
                  </a:moveTo>
                  <a:lnTo>
                    <a:pt x="572419" y="0"/>
                  </a:lnTo>
                  <a:lnTo>
                    <a:pt x="572419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572419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614" y="7504980"/>
            <a:ext cx="2782020" cy="278202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7988" y="-346766"/>
            <a:ext cx="2782020" cy="278202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98048" y="9147989"/>
            <a:ext cx="7969940" cy="1464446"/>
            <a:chOff x="0" y="0"/>
            <a:chExt cx="2099079" cy="3856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99079" cy="385698"/>
            </a:xfrm>
            <a:custGeom>
              <a:avLst/>
              <a:gdLst/>
              <a:ahLst/>
              <a:cxnLst/>
              <a:rect l="l" t="t" r="r" b="b"/>
              <a:pathLst>
                <a:path w="2099079" h="385698">
                  <a:moveTo>
                    <a:pt x="0" y="0"/>
                  </a:moveTo>
                  <a:lnTo>
                    <a:pt x="2099079" y="0"/>
                  </a:lnTo>
                  <a:lnTo>
                    <a:pt x="2099079" y="385698"/>
                  </a:lnTo>
                  <a:lnTo>
                    <a:pt x="0" y="3856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99079" cy="42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8155913" cy="10644142"/>
            <a:chOff x="0" y="0"/>
            <a:chExt cx="2148060" cy="28033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48060" cy="2803395"/>
            </a:xfrm>
            <a:custGeom>
              <a:avLst/>
              <a:gdLst/>
              <a:ahLst/>
              <a:cxnLst/>
              <a:rect l="l" t="t" r="r" b="b"/>
              <a:pathLst>
                <a:path w="2148060" h="2803395">
                  <a:moveTo>
                    <a:pt x="0" y="0"/>
                  </a:moveTo>
                  <a:lnTo>
                    <a:pt x="2148060" y="0"/>
                  </a:lnTo>
                  <a:lnTo>
                    <a:pt x="2148060" y="2803395"/>
                  </a:lnTo>
                  <a:lnTo>
                    <a:pt x="0" y="2803395"/>
                  </a:lnTo>
                  <a:close/>
                </a:path>
              </a:pathLst>
            </a:custGeom>
            <a:solidFill>
              <a:srgbClr val="E1E0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48060" cy="2841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65488" y="420014"/>
            <a:ext cx="17557024" cy="9460197"/>
            <a:chOff x="0" y="0"/>
            <a:chExt cx="4624072" cy="249157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10095" y="1210577"/>
            <a:ext cx="7178388" cy="8222987"/>
            <a:chOff x="0" y="0"/>
            <a:chExt cx="660400" cy="7565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0400" cy="756501"/>
            </a:xfrm>
            <a:custGeom>
              <a:avLst/>
              <a:gdLst/>
              <a:ahLst/>
              <a:cxnLst/>
              <a:rect l="l" t="t" r="r" b="b"/>
              <a:pathLst>
                <a:path w="660400" h="756501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7251"/>
                  </a:cubicBezTo>
                  <a:lnTo>
                    <a:pt x="660400" y="756501"/>
                  </a:lnTo>
                  <a:lnTo>
                    <a:pt x="0" y="756501"/>
                  </a:lnTo>
                  <a:lnTo>
                    <a:pt x="0" y="32757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8900"/>
              <a:ext cx="660400" cy="667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144000" y="3308778"/>
            <a:ext cx="7914689" cy="131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7200" b="1" dirty="0">
                <a:solidFill>
                  <a:srgbClr val="191D7D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Thank you!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77400" y="5293496"/>
            <a:ext cx="6880363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dirty="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This is a sample closing statement.</a:t>
            </a:r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612" y="1768414"/>
            <a:ext cx="6120998" cy="7234914"/>
          </a:xfrm>
          <a:prstGeom prst="rect">
            <a:avLst/>
          </a:prstGeom>
        </p:spPr>
      </p:pic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80605" y="-376166"/>
            <a:ext cx="2782020" cy="278202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14885285" y="-3140871"/>
            <a:ext cx="4647904" cy="4884551"/>
            <a:chOff x="0" y="0"/>
            <a:chExt cx="1224139" cy="128646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24139" cy="1286466"/>
            </a:xfrm>
            <a:custGeom>
              <a:avLst/>
              <a:gdLst/>
              <a:ahLst/>
              <a:cxnLst/>
              <a:rect l="l" t="t" r="r" b="b"/>
              <a:pathLst>
                <a:path w="1224139" h="1286466">
                  <a:moveTo>
                    <a:pt x="0" y="0"/>
                  </a:moveTo>
                  <a:lnTo>
                    <a:pt x="1224139" y="0"/>
                  </a:lnTo>
                  <a:lnTo>
                    <a:pt x="1224139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224139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1988624" cy="10644142"/>
            <a:chOff x="0" y="0"/>
            <a:chExt cx="3157498" cy="28033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57498" cy="2803395"/>
            </a:xfrm>
            <a:custGeom>
              <a:avLst/>
              <a:gdLst/>
              <a:ahLst/>
              <a:cxnLst/>
              <a:rect l="l" t="t" r="r" b="b"/>
              <a:pathLst>
                <a:path w="3157498" h="2803395">
                  <a:moveTo>
                    <a:pt x="0" y="0"/>
                  </a:moveTo>
                  <a:lnTo>
                    <a:pt x="3157498" y="0"/>
                  </a:lnTo>
                  <a:lnTo>
                    <a:pt x="3157498" y="2803395"/>
                  </a:lnTo>
                  <a:lnTo>
                    <a:pt x="0" y="2803395"/>
                  </a:lnTo>
                  <a:close/>
                </a:path>
              </a:pathLst>
            </a:custGeom>
            <a:solidFill>
              <a:srgbClr val="E1E0E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57498" cy="2841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2" name="Picture 11" descr="A black and white corner&#10;&#10;AI-generated content may be incorrect.">
            <a:extLst>
              <a:ext uri="{FF2B5EF4-FFF2-40B4-BE49-F238E27FC236}">
                <a16:creationId xmlns:a16="http://schemas.microsoft.com/office/drawing/2014/main" id="{2B702840-74B9-9BB6-C30A-6D8C74B28C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0965"/>
            <a:ext cx="1956281" cy="39264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81000" y="432451"/>
            <a:ext cx="17557024" cy="9460197"/>
            <a:chOff x="0" y="0"/>
            <a:chExt cx="4624072" cy="24915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40633" y="4385466"/>
            <a:ext cx="9393967" cy="215443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 sz="1800"/>
            </a:pPr>
            <a:r>
              <a:rPr lang="en-US" sz="2800" dirty="0">
                <a:solidFill>
                  <a:srgbClr val="002060"/>
                </a:solidFill>
                <a:latin typeface="DM Sans" pitchFamily="2" charset="0"/>
              </a:rPr>
              <a:t>This is a sample text which goes in Paragraph 1</a:t>
            </a:r>
            <a:br>
              <a:rPr lang="en-US" sz="2800" dirty="0">
                <a:solidFill>
                  <a:srgbClr val="002060"/>
                </a:solidFill>
                <a:latin typeface="DM Sans" pitchFamily="2" charset="0"/>
              </a:rPr>
            </a:br>
            <a:endParaRPr lang="en-US" sz="2800" dirty="0">
              <a:solidFill>
                <a:srgbClr val="002060"/>
              </a:solidFill>
              <a:latin typeface="DM Sans" pitchFamily="2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 sz="1800"/>
            </a:pPr>
            <a:r>
              <a:rPr lang="en-US" sz="2800" dirty="0">
                <a:solidFill>
                  <a:srgbClr val="002060"/>
                </a:solidFill>
                <a:latin typeface="DM Sans" pitchFamily="2" charset="0"/>
              </a:rPr>
              <a:t>This is a sample text which goes in Paragraph 2</a:t>
            </a:r>
            <a:br>
              <a:rPr lang="en-US" sz="2800" dirty="0">
                <a:solidFill>
                  <a:srgbClr val="002060"/>
                </a:solidFill>
                <a:latin typeface="DM Sans" pitchFamily="2" charset="0"/>
              </a:rPr>
            </a:br>
            <a:endParaRPr lang="en-US" sz="2800" dirty="0">
              <a:solidFill>
                <a:srgbClr val="002060"/>
              </a:solidFill>
              <a:latin typeface="DM Sans" pitchFamily="2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 sz="1800"/>
            </a:pPr>
            <a:r>
              <a:rPr lang="en-US" sz="2800" dirty="0">
                <a:solidFill>
                  <a:srgbClr val="002060"/>
                </a:solidFill>
                <a:latin typeface="DM Sans" pitchFamily="2" charset="0"/>
              </a:rPr>
              <a:t>This is a sample text which goes in Paragraph 3</a:t>
            </a:r>
          </a:p>
        </p:txBody>
      </p:sp>
      <p:sp>
        <p:nvSpPr>
          <p:cNvPr id="17" name="AutoShape 17"/>
          <p:cNvSpPr/>
          <p:nvPr/>
        </p:nvSpPr>
        <p:spPr>
          <a:xfrm flipV="1">
            <a:off x="384538" y="413401"/>
            <a:ext cx="0" cy="323650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F5E797C4-1457-3D01-8947-EA495AF96357}"/>
              </a:ext>
            </a:extLst>
          </p:cNvPr>
          <p:cNvSpPr txBox="1"/>
          <p:nvPr/>
        </p:nvSpPr>
        <p:spPr>
          <a:xfrm>
            <a:off x="2895600" y="940765"/>
            <a:ext cx="8298664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400" b="1" dirty="0">
                <a:solidFill>
                  <a:srgbClr val="FF3131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Paragraph Slide with Icon: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4DF547E-BB16-0D8C-27AD-1DB7DB4DF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88714" y="2104489"/>
            <a:ext cx="5943600" cy="5943600"/>
          </a:xfrm>
          <a:prstGeom prst="rect">
            <a:avLst/>
          </a:prstGeom>
        </p:spPr>
      </p:pic>
      <p:sp>
        <p:nvSpPr>
          <p:cNvPr id="18" name="AutoShape 18"/>
          <p:cNvSpPr/>
          <p:nvPr/>
        </p:nvSpPr>
        <p:spPr>
          <a:xfrm>
            <a:off x="365488" y="432451"/>
            <a:ext cx="1590488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-1926917" y="-2448889"/>
            <a:ext cx="4584809" cy="4884551"/>
            <a:chOff x="0" y="0"/>
            <a:chExt cx="1207522" cy="128646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5" name="Picture 14" descr="A red circle with black border&#10;&#10;AI-generated content may be incorrect.">
            <a:extLst>
              <a:ext uri="{FF2B5EF4-FFF2-40B4-BE49-F238E27FC236}">
                <a16:creationId xmlns:a16="http://schemas.microsoft.com/office/drawing/2014/main" id="{9148A77E-C503-5BFC-CD53-C62AA06825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253" y="8477286"/>
            <a:ext cx="3926416" cy="195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09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ack and white half circle&#10;&#10;AI-generated content may be incorrect.">
            <a:extLst>
              <a:ext uri="{FF2B5EF4-FFF2-40B4-BE49-F238E27FC236}">
                <a16:creationId xmlns:a16="http://schemas.microsoft.com/office/drawing/2014/main" id="{47EF0C23-059C-32DF-995F-7ECF94A0F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8010500"/>
            <a:ext cx="2496613" cy="2496613"/>
          </a:xfrm>
          <a:prstGeom prst="rect">
            <a:avLst/>
          </a:prstGeom>
        </p:spPr>
      </p:pic>
      <p:pic>
        <p:nvPicPr>
          <p:cNvPr id="13" name="Picture 12" descr="A red and black half circle&#10;&#10;AI-generated content may be incorrect.">
            <a:extLst>
              <a:ext uri="{FF2B5EF4-FFF2-40B4-BE49-F238E27FC236}">
                <a16:creationId xmlns:a16="http://schemas.microsoft.com/office/drawing/2014/main" id="{A4DE0310-2AFC-9B47-AB5D-FB25C6D1FB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693" y="-3207"/>
            <a:ext cx="2496613" cy="249661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435886" y="-13873"/>
            <a:ext cx="9766514" cy="10658014"/>
            <a:chOff x="0" y="0"/>
            <a:chExt cx="2572251" cy="28070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72251" cy="2807049"/>
            </a:xfrm>
            <a:custGeom>
              <a:avLst/>
              <a:gdLst/>
              <a:ahLst/>
              <a:cxnLst/>
              <a:rect l="l" t="t" r="r" b="b"/>
              <a:pathLst>
                <a:path w="2572251" h="2807049">
                  <a:moveTo>
                    <a:pt x="0" y="0"/>
                  </a:moveTo>
                  <a:lnTo>
                    <a:pt x="2572251" y="0"/>
                  </a:lnTo>
                  <a:lnTo>
                    <a:pt x="2572251" y="2807049"/>
                  </a:lnTo>
                  <a:lnTo>
                    <a:pt x="0" y="2807049"/>
                  </a:lnTo>
                  <a:close/>
                </a:path>
              </a:pathLst>
            </a:custGeom>
            <a:solidFill>
              <a:srgbClr val="E1E0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72251" cy="2845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33400" y="413401"/>
            <a:ext cx="17557024" cy="9460197"/>
            <a:chOff x="0" y="0"/>
            <a:chExt cx="4624072" cy="24915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01707" y="419100"/>
            <a:ext cx="7957693" cy="9408077"/>
            <a:chOff x="0" y="0"/>
            <a:chExt cx="687496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87496" cy="812800"/>
            </a:xfrm>
            <a:custGeom>
              <a:avLst/>
              <a:gdLst/>
              <a:ahLst/>
              <a:cxnLst/>
              <a:rect l="l" t="t" r="r" b="b"/>
              <a:pathLst>
                <a:path w="687496" h="812800">
                  <a:moveTo>
                    <a:pt x="229289" y="19070"/>
                  </a:moveTo>
                  <a:cubicBezTo>
                    <a:pt x="264421" y="7556"/>
                    <a:pt x="304606" y="0"/>
                    <a:pt x="343933" y="0"/>
                  </a:cubicBezTo>
                  <a:cubicBezTo>
                    <a:pt x="383262" y="0"/>
                    <a:pt x="421106" y="6476"/>
                    <a:pt x="455980" y="17990"/>
                  </a:cubicBezTo>
                  <a:cubicBezTo>
                    <a:pt x="456723" y="18350"/>
                    <a:pt x="457465" y="18350"/>
                    <a:pt x="458207" y="18710"/>
                  </a:cubicBezTo>
                  <a:cubicBezTo>
                    <a:pt x="589176" y="64765"/>
                    <a:pt x="685641" y="186379"/>
                    <a:pt x="687496" y="328502"/>
                  </a:cubicBezTo>
                  <a:lnTo>
                    <a:pt x="687496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855" y="185660"/>
                    <a:pt x="96836" y="64045"/>
                    <a:pt x="229289" y="1907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95168" y="728606"/>
            <a:ext cx="7000525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 dirty="0">
                <a:solidFill>
                  <a:srgbClr val="191D7D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Paragraph Slide with Image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2470" y="3993951"/>
            <a:ext cx="8184346" cy="215443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 sz="1800"/>
            </a:pPr>
            <a:r>
              <a:rPr lang="en-US" sz="2800" dirty="0">
                <a:solidFill>
                  <a:srgbClr val="191D7D"/>
                </a:solidFill>
                <a:latin typeface="DM Sans" pitchFamily="2" charset="0"/>
              </a:rPr>
              <a:t>This is a sample text which goes in Paragraph 1</a:t>
            </a:r>
            <a:br>
              <a:rPr lang="en-US" sz="2800" dirty="0">
                <a:solidFill>
                  <a:srgbClr val="191D7D"/>
                </a:solidFill>
                <a:latin typeface="DM Sans" pitchFamily="2" charset="0"/>
              </a:rPr>
            </a:br>
            <a:endParaRPr lang="en-US" sz="2800" dirty="0">
              <a:solidFill>
                <a:srgbClr val="191D7D"/>
              </a:solidFill>
              <a:latin typeface="DM Sans" pitchFamily="2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 sz="1800"/>
            </a:pPr>
            <a:r>
              <a:rPr lang="en-US" sz="2800" dirty="0">
                <a:solidFill>
                  <a:srgbClr val="191D7D"/>
                </a:solidFill>
                <a:latin typeface="DM Sans" pitchFamily="2" charset="0"/>
              </a:rPr>
              <a:t>This is a sample text which goes in Paragraph 2</a:t>
            </a:r>
            <a:br>
              <a:rPr lang="en-US" sz="2800" dirty="0">
                <a:solidFill>
                  <a:srgbClr val="191D7D"/>
                </a:solidFill>
                <a:latin typeface="DM Sans" pitchFamily="2" charset="0"/>
              </a:rPr>
            </a:br>
            <a:endParaRPr lang="en-US" sz="2800" dirty="0">
              <a:solidFill>
                <a:srgbClr val="191D7D"/>
              </a:solidFill>
              <a:latin typeface="DM Sans" pitchFamily="2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 sz="1800"/>
            </a:pPr>
            <a:r>
              <a:rPr lang="en-US" sz="2800" dirty="0">
                <a:solidFill>
                  <a:srgbClr val="191D7D"/>
                </a:solidFill>
                <a:latin typeface="DM Sans" pitchFamily="2" charset="0"/>
              </a:rPr>
              <a:t>This is a sample text which goes in Paragraph 3</a:t>
            </a:r>
          </a:p>
        </p:txBody>
      </p:sp>
      <p:pic>
        <p:nvPicPr>
          <p:cNvPr id="19" name="Picture 18" descr="A group of people giving each other a high five&#10;&#10;AI-generated content may be incorrect.">
            <a:extLst>
              <a:ext uri="{FF2B5EF4-FFF2-40B4-BE49-F238E27FC236}">
                <a16:creationId xmlns:a16="http://schemas.microsoft.com/office/drawing/2014/main" id="{49FD92F7-947C-EB5B-D0C5-870579A78D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675" y="661510"/>
            <a:ext cx="7412254" cy="89639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9576" y="-6613"/>
            <a:ext cx="17779824" cy="10293613"/>
            <a:chOff x="0" y="0"/>
            <a:chExt cx="3157498" cy="28033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57498" cy="2803395"/>
            </a:xfrm>
            <a:custGeom>
              <a:avLst/>
              <a:gdLst/>
              <a:ahLst/>
              <a:cxnLst/>
              <a:rect l="l" t="t" r="r" b="b"/>
              <a:pathLst>
                <a:path w="3157498" h="2803395">
                  <a:moveTo>
                    <a:pt x="0" y="0"/>
                  </a:moveTo>
                  <a:lnTo>
                    <a:pt x="3157498" y="0"/>
                  </a:lnTo>
                  <a:lnTo>
                    <a:pt x="3157498" y="2803395"/>
                  </a:lnTo>
                  <a:lnTo>
                    <a:pt x="0" y="2803395"/>
                  </a:lnTo>
                  <a:close/>
                </a:path>
              </a:pathLst>
            </a:custGeom>
            <a:solidFill>
              <a:srgbClr val="E1E0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57498" cy="2841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5488" y="268740"/>
            <a:ext cx="17557024" cy="9623907"/>
            <a:chOff x="0" y="-38100"/>
            <a:chExt cx="4624072" cy="2534692"/>
          </a:xfrm>
        </p:grpSpPr>
        <p:sp>
          <p:nvSpPr>
            <p:cNvPr id="6" name="Freeform 6"/>
            <p:cNvSpPr/>
            <p:nvPr/>
          </p:nvSpPr>
          <p:spPr>
            <a:xfrm>
              <a:off x="0" y="5017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4" name="Group 21"/>
          <p:cNvGrpSpPr/>
          <p:nvPr/>
        </p:nvGrpSpPr>
        <p:grpSpPr>
          <a:xfrm>
            <a:off x="15849600" y="-45851"/>
            <a:ext cx="2743200" cy="4884551"/>
            <a:chOff x="0" y="0"/>
            <a:chExt cx="1526063" cy="1286466"/>
          </a:xfrm>
        </p:grpSpPr>
        <p:sp>
          <p:nvSpPr>
            <p:cNvPr id="25" name="Freeform 22"/>
            <p:cNvSpPr/>
            <p:nvPr/>
          </p:nvSpPr>
          <p:spPr>
            <a:xfrm>
              <a:off x="0" y="0"/>
              <a:ext cx="1526062" cy="1286466"/>
            </a:xfrm>
            <a:custGeom>
              <a:avLst/>
              <a:gdLst/>
              <a:ahLst/>
              <a:cxnLst/>
              <a:rect l="l" t="t" r="r" b="b"/>
              <a:pathLst>
                <a:path w="1526062" h="1286466">
                  <a:moveTo>
                    <a:pt x="0" y="0"/>
                  </a:moveTo>
                  <a:lnTo>
                    <a:pt x="1526062" y="0"/>
                  </a:lnTo>
                  <a:lnTo>
                    <a:pt x="152606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3"/>
            <p:cNvSpPr txBox="1"/>
            <p:nvPr/>
          </p:nvSpPr>
          <p:spPr>
            <a:xfrm>
              <a:off x="0" y="-38100"/>
              <a:ext cx="1526063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7" name="Group 18"/>
          <p:cNvGrpSpPr/>
          <p:nvPr/>
        </p:nvGrpSpPr>
        <p:grpSpPr>
          <a:xfrm>
            <a:off x="16230600" y="-579251"/>
            <a:ext cx="3276600" cy="4884551"/>
            <a:chOff x="0" y="0"/>
            <a:chExt cx="1207522" cy="1286466"/>
          </a:xfrm>
        </p:grpSpPr>
        <p:sp>
          <p:nvSpPr>
            <p:cNvPr id="28" name="Freeform 19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0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Google Shape;114;p14">
            <a:extLst>
              <a:ext uri="{FF2B5EF4-FFF2-40B4-BE49-F238E27FC236}">
                <a16:creationId xmlns:a16="http://schemas.microsoft.com/office/drawing/2014/main" id="{B4B9AE9E-DF1C-4F6F-F670-3DDED28E7187}"/>
              </a:ext>
            </a:extLst>
          </p:cNvPr>
          <p:cNvSpPr txBox="1"/>
          <p:nvPr/>
        </p:nvSpPr>
        <p:spPr>
          <a:xfrm>
            <a:off x="3139289" y="3422632"/>
            <a:ext cx="12008700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91D7D"/>
                </a:solidFill>
                <a:latin typeface="DM Sans"/>
                <a:ea typeface="DM Sans"/>
                <a:cs typeface="DM Sans"/>
                <a:sym typeface="DM Sans"/>
              </a:rPr>
              <a:t>Bullet 1</a:t>
            </a:r>
          </a:p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2</a:t>
            </a:r>
          </a:p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3</a:t>
            </a:r>
          </a:p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4</a:t>
            </a:r>
          </a:p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5</a:t>
            </a:r>
            <a:endParaRPr sz="2800" dirty="0">
              <a:solidFill>
                <a:srgbClr val="191D7D"/>
              </a:solidFill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EF4CBDAA-84D7-458D-FEC2-81D71127DE6A}"/>
              </a:ext>
            </a:extLst>
          </p:cNvPr>
          <p:cNvSpPr txBox="1"/>
          <p:nvPr/>
        </p:nvSpPr>
        <p:spPr>
          <a:xfrm>
            <a:off x="3925506" y="781474"/>
            <a:ext cx="10436266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400" b="1" dirty="0">
                <a:solidFill>
                  <a:srgbClr val="FF3131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Unordered Bullets Slide</a:t>
            </a:r>
          </a:p>
        </p:txBody>
      </p:sp>
      <p:pic>
        <p:nvPicPr>
          <p:cNvPr id="10" name="Picture 9" descr="A black and white corner&#10;&#10;AI-generated content may be incorrect.">
            <a:extLst>
              <a:ext uri="{FF2B5EF4-FFF2-40B4-BE49-F238E27FC236}">
                <a16:creationId xmlns:a16="http://schemas.microsoft.com/office/drawing/2014/main" id="{81413EF3-8135-1B86-500D-EE6E143E4E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196"/>
            <a:ext cx="1956281" cy="3926416"/>
          </a:xfrm>
          <a:prstGeom prst="rect">
            <a:avLst/>
          </a:prstGeom>
        </p:spPr>
      </p:pic>
      <p:sp>
        <p:nvSpPr>
          <p:cNvPr id="18" name="AutoShape 18"/>
          <p:cNvSpPr/>
          <p:nvPr/>
        </p:nvSpPr>
        <p:spPr>
          <a:xfrm>
            <a:off x="365488" y="432451"/>
            <a:ext cx="1590488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flipV="1">
            <a:off x="365487" y="413401"/>
            <a:ext cx="0" cy="323650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-1926917" y="-2448889"/>
            <a:ext cx="4584809" cy="4884551"/>
            <a:chOff x="0" y="0"/>
            <a:chExt cx="1207522" cy="128646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3" name="Picture 12" descr="A red circle with black border&#10;&#10;AI-generated content may be incorrect.">
            <a:extLst>
              <a:ext uri="{FF2B5EF4-FFF2-40B4-BE49-F238E27FC236}">
                <a16:creationId xmlns:a16="http://schemas.microsoft.com/office/drawing/2014/main" id="{1B26E2D0-1F6D-B6B0-A372-7F172CD856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584" y="8330719"/>
            <a:ext cx="3926416" cy="195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33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164AFB-6CE7-192B-587C-0ED6A914B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F393EEF-58A9-57D0-2647-EDAC56EF6896}"/>
              </a:ext>
            </a:extLst>
          </p:cNvPr>
          <p:cNvGrpSpPr/>
          <p:nvPr/>
        </p:nvGrpSpPr>
        <p:grpSpPr>
          <a:xfrm>
            <a:off x="0" y="0"/>
            <a:ext cx="11988624" cy="10644142"/>
            <a:chOff x="0" y="0"/>
            <a:chExt cx="3157498" cy="28033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73A2BE8-FC6E-7295-1D0B-3968EC887300}"/>
                </a:ext>
              </a:extLst>
            </p:cNvPr>
            <p:cNvSpPr/>
            <p:nvPr/>
          </p:nvSpPr>
          <p:spPr>
            <a:xfrm>
              <a:off x="0" y="0"/>
              <a:ext cx="3157498" cy="2803395"/>
            </a:xfrm>
            <a:custGeom>
              <a:avLst/>
              <a:gdLst/>
              <a:ahLst/>
              <a:cxnLst/>
              <a:rect l="l" t="t" r="r" b="b"/>
              <a:pathLst>
                <a:path w="3157498" h="2803395">
                  <a:moveTo>
                    <a:pt x="0" y="0"/>
                  </a:moveTo>
                  <a:lnTo>
                    <a:pt x="3157498" y="0"/>
                  </a:lnTo>
                  <a:lnTo>
                    <a:pt x="3157498" y="2803395"/>
                  </a:lnTo>
                  <a:lnTo>
                    <a:pt x="0" y="2803395"/>
                  </a:lnTo>
                  <a:close/>
                </a:path>
              </a:pathLst>
            </a:custGeom>
            <a:solidFill>
              <a:srgbClr val="E1E0E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00413FF-C96A-00CC-E067-CE15A6906E80}"/>
                </a:ext>
              </a:extLst>
            </p:cNvPr>
            <p:cNvSpPr txBox="1"/>
            <p:nvPr/>
          </p:nvSpPr>
          <p:spPr>
            <a:xfrm>
              <a:off x="0" y="-38100"/>
              <a:ext cx="3157498" cy="2841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2" name="Picture 11" descr="A black and white corner&#10;&#10;AI-generated content may be incorrect.">
            <a:extLst>
              <a:ext uri="{FF2B5EF4-FFF2-40B4-BE49-F238E27FC236}">
                <a16:creationId xmlns:a16="http://schemas.microsoft.com/office/drawing/2014/main" id="{8D4D8AE5-3B34-B980-F4E0-EC2A9053C7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0965"/>
            <a:ext cx="1956281" cy="3926416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D10C2616-01A0-1DAC-D1EA-0444EECA8B4C}"/>
              </a:ext>
            </a:extLst>
          </p:cNvPr>
          <p:cNvGrpSpPr/>
          <p:nvPr/>
        </p:nvGrpSpPr>
        <p:grpSpPr>
          <a:xfrm>
            <a:off x="381000" y="432451"/>
            <a:ext cx="17557024" cy="9460197"/>
            <a:chOff x="0" y="0"/>
            <a:chExt cx="4624072" cy="24915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39AB7F2-3712-886C-5E78-9C6D325C37C9}"/>
                </a:ext>
              </a:extLst>
            </p:cNvPr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133A7E1-272C-A858-FEED-2B81B7C01774}"/>
                </a:ext>
              </a:extLst>
            </p:cNvPr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AutoShape 17">
            <a:extLst>
              <a:ext uri="{FF2B5EF4-FFF2-40B4-BE49-F238E27FC236}">
                <a16:creationId xmlns:a16="http://schemas.microsoft.com/office/drawing/2014/main" id="{8BDA31FE-1018-A5BE-FB20-FC0C2AE17E1C}"/>
              </a:ext>
            </a:extLst>
          </p:cNvPr>
          <p:cNvSpPr/>
          <p:nvPr/>
        </p:nvSpPr>
        <p:spPr>
          <a:xfrm flipV="1">
            <a:off x="384538" y="413401"/>
            <a:ext cx="0" cy="323650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>
            <a:extLst>
              <a:ext uri="{FF2B5EF4-FFF2-40B4-BE49-F238E27FC236}">
                <a16:creationId xmlns:a16="http://schemas.microsoft.com/office/drawing/2014/main" id="{861AB711-0459-193B-8B5F-82F212246BD5}"/>
              </a:ext>
            </a:extLst>
          </p:cNvPr>
          <p:cNvSpPr/>
          <p:nvPr/>
        </p:nvSpPr>
        <p:spPr>
          <a:xfrm>
            <a:off x="365488" y="432451"/>
            <a:ext cx="1590488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E064401F-5825-81DB-85E7-82FF7E26ACEE}"/>
              </a:ext>
            </a:extLst>
          </p:cNvPr>
          <p:cNvGrpSpPr/>
          <p:nvPr/>
        </p:nvGrpSpPr>
        <p:grpSpPr>
          <a:xfrm>
            <a:off x="-1926917" y="-2448889"/>
            <a:ext cx="4584809" cy="4884551"/>
            <a:chOff x="0" y="0"/>
            <a:chExt cx="1207522" cy="1286466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BD44522-10E6-0334-40C5-C9EF83EADA0D}"/>
                </a:ext>
              </a:extLst>
            </p:cNvPr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7E089243-8D8A-8CBE-E0D6-DCB6DBFCDB30}"/>
                </a:ext>
              </a:extLst>
            </p:cNvPr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5" name="Picture 14" descr="A red circle with black border&#10;&#10;AI-generated content may be incorrect.">
            <a:extLst>
              <a:ext uri="{FF2B5EF4-FFF2-40B4-BE49-F238E27FC236}">
                <a16:creationId xmlns:a16="http://schemas.microsoft.com/office/drawing/2014/main" id="{A8FB638E-BFF5-D527-ACDF-46D711969B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253" y="8477286"/>
            <a:ext cx="3926416" cy="1956281"/>
          </a:xfrm>
          <a:prstGeom prst="rect">
            <a:avLst/>
          </a:prstGeom>
        </p:spPr>
      </p:pic>
      <p:sp>
        <p:nvSpPr>
          <p:cNvPr id="11" name="Google Shape;114;p14">
            <a:extLst>
              <a:ext uri="{FF2B5EF4-FFF2-40B4-BE49-F238E27FC236}">
                <a16:creationId xmlns:a16="http://schemas.microsoft.com/office/drawing/2014/main" id="{2E757780-995B-EDF5-5513-E1BD4D6B4C6B}"/>
              </a:ext>
            </a:extLst>
          </p:cNvPr>
          <p:cNvSpPr txBox="1"/>
          <p:nvPr/>
        </p:nvSpPr>
        <p:spPr>
          <a:xfrm>
            <a:off x="1131856" y="3800112"/>
            <a:ext cx="10265556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91D7D"/>
                </a:solidFill>
                <a:latin typeface="DM Sans"/>
                <a:ea typeface="DM Sans"/>
                <a:cs typeface="DM Sans"/>
                <a:sym typeface="DM Sans"/>
              </a:rPr>
              <a:t>Bullet 1</a:t>
            </a:r>
          </a:p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2</a:t>
            </a:r>
          </a:p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3</a:t>
            </a:r>
          </a:p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4</a:t>
            </a:r>
          </a:p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5</a:t>
            </a:r>
            <a:endParaRPr sz="2800" dirty="0">
              <a:solidFill>
                <a:srgbClr val="191D7D"/>
              </a:solidFill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44A0323A-5187-A84B-C344-A4A8FC94771C}"/>
              </a:ext>
            </a:extLst>
          </p:cNvPr>
          <p:cNvSpPr txBox="1"/>
          <p:nvPr/>
        </p:nvSpPr>
        <p:spPr>
          <a:xfrm>
            <a:off x="2895600" y="940765"/>
            <a:ext cx="8298664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400" b="1" dirty="0">
                <a:solidFill>
                  <a:srgbClr val="FF3131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Unordered Bullets Slide with Icon</a:t>
            </a:r>
          </a:p>
        </p:txBody>
      </p:sp>
      <p:pic>
        <p:nvPicPr>
          <p:cNvPr id="14" name="Picture 13" descr="A person standing in front of a whiteboard&#10;&#10;AI-generated content may be incorrect.">
            <a:extLst>
              <a:ext uri="{FF2B5EF4-FFF2-40B4-BE49-F238E27FC236}">
                <a16:creationId xmlns:a16="http://schemas.microsoft.com/office/drawing/2014/main" id="{0E87CB38-225B-F503-349D-37BB62497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3594" y="2171285"/>
            <a:ext cx="5944430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29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15176016" y="6812149"/>
            <a:ext cx="4584809" cy="4884551"/>
            <a:chOff x="0" y="0"/>
            <a:chExt cx="1207522" cy="128646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0" y="-185507"/>
            <a:ext cx="12268200" cy="10658014"/>
            <a:chOff x="0" y="0"/>
            <a:chExt cx="2913982" cy="28070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13982" cy="2807049"/>
            </a:xfrm>
            <a:custGeom>
              <a:avLst/>
              <a:gdLst/>
              <a:ahLst/>
              <a:cxnLst/>
              <a:rect l="l" t="t" r="r" b="b"/>
              <a:pathLst>
                <a:path w="2913982" h="2807049">
                  <a:moveTo>
                    <a:pt x="0" y="0"/>
                  </a:moveTo>
                  <a:lnTo>
                    <a:pt x="2913982" y="0"/>
                  </a:lnTo>
                  <a:lnTo>
                    <a:pt x="2913982" y="2807049"/>
                  </a:lnTo>
                  <a:lnTo>
                    <a:pt x="0" y="2807049"/>
                  </a:lnTo>
                  <a:close/>
                </a:path>
              </a:pathLst>
            </a:custGeom>
            <a:solidFill>
              <a:srgbClr val="E1E0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13982" cy="2845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5488" y="413401"/>
            <a:ext cx="17557024" cy="9460197"/>
            <a:chOff x="0" y="0"/>
            <a:chExt cx="4624072" cy="24915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20600" y="1885876"/>
            <a:ext cx="5510833" cy="6515248"/>
            <a:chOff x="0" y="0"/>
            <a:chExt cx="687496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87496" cy="812800"/>
            </a:xfrm>
            <a:custGeom>
              <a:avLst/>
              <a:gdLst/>
              <a:ahLst/>
              <a:cxnLst/>
              <a:rect l="l" t="t" r="r" b="b"/>
              <a:pathLst>
                <a:path w="687496" h="812800">
                  <a:moveTo>
                    <a:pt x="229289" y="19070"/>
                  </a:moveTo>
                  <a:cubicBezTo>
                    <a:pt x="264421" y="7556"/>
                    <a:pt x="304606" y="0"/>
                    <a:pt x="343933" y="0"/>
                  </a:cubicBezTo>
                  <a:cubicBezTo>
                    <a:pt x="383262" y="0"/>
                    <a:pt x="421106" y="6476"/>
                    <a:pt x="455980" y="17990"/>
                  </a:cubicBezTo>
                  <a:cubicBezTo>
                    <a:pt x="456723" y="18350"/>
                    <a:pt x="457465" y="18350"/>
                    <a:pt x="458207" y="18710"/>
                  </a:cubicBezTo>
                  <a:cubicBezTo>
                    <a:pt x="589176" y="64765"/>
                    <a:pt x="685641" y="186379"/>
                    <a:pt x="687496" y="328502"/>
                  </a:cubicBezTo>
                  <a:lnTo>
                    <a:pt x="687496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855" y="185660"/>
                    <a:pt x="96836" y="64045"/>
                    <a:pt x="229289" y="1907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0052" y="952500"/>
            <a:ext cx="983158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4000" b="1" dirty="0">
                <a:solidFill>
                  <a:srgbClr val="FF0000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Unordered Bullets Slide with Image</a:t>
            </a:r>
          </a:p>
        </p:txBody>
      </p:sp>
      <p:grpSp>
        <p:nvGrpSpPr>
          <p:cNvPr id="26" name="Group 18"/>
          <p:cNvGrpSpPr/>
          <p:nvPr/>
        </p:nvGrpSpPr>
        <p:grpSpPr>
          <a:xfrm>
            <a:off x="11506200" y="-3105439"/>
            <a:ext cx="3962400" cy="4884551"/>
            <a:chOff x="0" y="0"/>
            <a:chExt cx="1207522" cy="1286466"/>
          </a:xfrm>
        </p:grpSpPr>
        <p:sp>
          <p:nvSpPr>
            <p:cNvPr id="27" name="Freeform 19"/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0"/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Google Shape;114;p14">
            <a:extLst>
              <a:ext uri="{FF2B5EF4-FFF2-40B4-BE49-F238E27FC236}">
                <a16:creationId xmlns:a16="http://schemas.microsoft.com/office/drawing/2014/main" id="{554D0A71-A03C-79EE-1FB8-2DD86809D0D3}"/>
              </a:ext>
            </a:extLst>
          </p:cNvPr>
          <p:cNvSpPr txBox="1"/>
          <p:nvPr/>
        </p:nvSpPr>
        <p:spPr>
          <a:xfrm>
            <a:off x="1088244" y="3422632"/>
            <a:ext cx="10265556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91D7D"/>
                </a:solidFill>
                <a:latin typeface="DM Sans"/>
                <a:ea typeface="DM Sans"/>
                <a:cs typeface="DM Sans"/>
                <a:sym typeface="DM Sans"/>
              </a:rPr>
              <a:t>Bullet 1</a:t>
            </a:r>
          </a:p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2</a:t>
            </a:r>
          </a:p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3</a:t>
            </a:r>
          </a:p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4</a:t>
            </a:r>
          </a:p>
          <a:p>
            <a:pPr marL="666750" marR="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5</a:t>
            </a:r>
            <a:endParaRPr sz="2800" dirty="0">
              <a:solidFill>
                <a:srgbClr val="191D7D"/>
              </a:solidFill>
            </a:endParaRPr>
          </a:p>
        </p:txBody>
      </p:sp>
      <p:pic>
        <p:nvPicPr>
          <p:cNvPr id="18" name="Picture 17" descr="A person standing in front of a whiteboard&#10;&#10;AI-generated content may be incorrect.">
            <a:extLst>
              <a:ext uri="{FF2B5EF4-FFF2-40B4-BE49-F238E27FC236}">
                <a16:creationId xmlns:a16="http://schemas.microsoft.com/office/drawing/2014/main" id="{43659DBC-0C19-C023-5B4F-5EE7C6BDC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319" y="2178598"/>
            <a:ext cx="5015394" cy="5929803"/>
          </a:xfrm>
          <a:prstGeom prst="rect">
            <a:avLst/>
          </a:prstGeom>
        </p:spPr>
      </p:pic>
      <p:pic>
        <p:nvPicPr>
          <p:cNvPr id="12" name="Picture 11" descr="A red and black circle&#10;&#10;AI-generated content may be incorrect.">
            <a:extLst>
              <a:ext uri="{FF2B5EF4-FFF2-40B4-BE49-F238E27FC236}">
                <a16:creationId xmlns:a16="http://schemas.microsoft.com/office/drawing/2014/main" id="{42E0A1DF-16A7-C602-4E33-1BB5FC33BB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816" y="7789374"/>
            <a:ext cx="2499384" cy="24993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8F25CF-2598-87B3-7BED-C6EE9BF47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14971A9-E09D-005A-B09F-D13175327F61}"/>
              </a:ext>
            </a:extLst>
          </p:cNvPr>
          <p:cNvGrpSpPr/>
          <p:nvPr/>
        </p:nvGrpSpPr>
        <p:grpSpPr>
          <a:xfrm>
            <a:off x="279576" y="-6613"/>
            <a:ext cx="17779824" cy="10293613"/>
            <a:chOff x="0" y="0"/>
            <a:chExt cx="3157498" cy="28033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3F3E014-2272-45D7-327B-D1F334333386}"/>
                </a:ext>
              </a:extLst>
            </p:cNvPr>
            <p:cNvSpPr/>
            <p:nvPr/>
          </p:nvSpPr>
          <p:spPr>
            <a:xfrm>
              <a:off x="0" y="0"/>
              <a:ext cx="3157498" cy="2803395"/>
            </a:xfrm>
            <a:custGeom>
              <a:avLst/>
              <a:gdLst/>
              <a:ahLst/>
              <a:cxnLst/>
              <a:rect l="l" t="t" r="r" b="b"/>
              <a:pathLst>
                <a:path w="3157498" h="2803395">
                  <a:moveTo>
                    <a:pt x="0" y="0"/>
                  </a:moveTo>
                  <a:lnTo>
                    <a:pt x="3157498" y="0"/>
                  </a:lnTo>
                  <a:lnTo>
                    <a:pt x="3157498" y="2803395"/>
                  </a:lnTo>
                  <a:lnTo>
                    <a:pt x="0" y="2803395"/>
                  </a:lnTo>
                  <a:close/>
                </a:path>
              </a:pathLst>
            </a:custGeom>
            <a:solidFill>
              <a:srgbClr val="E1E0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33184A1-2CD4-A624-4EC0-524B24974BA9}"/>
                </a:ext>
              </a:extLst>
            </p:cNvPr>
            <p:cNvSpPr txBox="1"/>
            <p:nvPr/>
          </p:nvSpPr>
          <p:spPr>
            <a:xfrm>
              <a:off x="0" y="-38100"/>
              <a:ext cx="3157498" cy="2841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10F76DE-E8B0-98A7-3D99-A1646F479A9D}"/>
              </a:ext>
            </a:extLst>
          </p:cNvPr>
          <p:cNvGrpSpPr/>
          <p:nvPr/>
        </p:nvGrpSpPr>
        <p:grpSpPr>
          <a:xfrm>
            <a:off x="365488" y="268740"/>
            <a:ext cx="17557024" cy="9623907"/>
            <a:chOff x="0" y="-38100"/>
            <a:chExt cx="4624072" cy="25346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178085C-463A-29F6-812C-743B4FD252C8}"/>
                </a:ext>
              </a:extLst>
            </p:cNvPr>
            <p:cNvSpPr/>
            <p:nvPr/>
          </p:nvSpPr>
          <p:spPr>
            <a:xfrm>
              <a:off x="0" y="5017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15CC282-6360-4865-EEEA-2AF8E4405CEE}"/>
                </a:ext>
              </a:extLst>
            </p:cNvPr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4" name="Group 21">
            <a:extLst>
              <a:ext uri="{FF2B5EF4-FFF2-40B4-BE49-F238E27FC236}">
                <a16:creationId xmlns:a16="http://schemas.microsoft.com/office/drawing/2014/main" id="{369BAD74-C877-D0C1-FCEB-63F54D4298FA}"/>
              </a:ext>
            </a:extLst>
          </p:cNvPr>
          <p:cNvGrpSpPr/>
          <p:nvPr/>
        </p:nvGrpSpPr>
        <p:grpSpPr>
          <a:xfrm>
            <a:off x="15849600" y="-45851"/>
            <a:ext cx="2743200" cy="4884551"/>
            <a:chOff x="0" y="0"/>
            <a:chExt cx="1526063" cy="1286466"/>
          </a:xfrm>
        </p:grpSpPr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9271E4C0-CB64-285A-8C93-CAAACC10F543}"/>
                </a:ext>
              </a:extLst>
            </p:cNvPr>
            <p:cNvSpPr/>
            <p:nvPr/>
          </p:nvSpPr>
          <p:spPr>
            <a:xfrm>
              <a:off x="0" y="0"/>
              <a:ext cx="1526062" cy="1286466"/>
            </a:xfrm>
            <a:custGeom>
              <a:avLst/>
              <a:gdLst/>
              <a:ahLst/>
              <a:cxnLst/>
              <a:rect l="l" t="t" r="r" b="b"/>
              <a:pathLst>
                <a:path w="1526062" h="1286466">
                  <a:moveTo>
                    <a:pt x="0" y="0"/>
                  </a:moveTo>
                  <a:lnTo>
                    <a:pt x="1526062" y="0"/>
                  </a:lnTo>
                  <a:lnTo>
                    <a:pt x="152606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3">
              <a:extLst>
                <a:ext uri="{FF2B5EF4-FFF2-40B4-BE49-F238E27FC236}">
                  <a16:creationId xmlns:a16="http://schemas.microsoft.com/office/drawing/2014/main" id="{D7511B44-37A6-2511-30D9-BA55FC01352A}"/>
                </a:ext>
              </a:extLst>
            </p:cNvPr>
            <p:cNvSpPr txBox="1"/>
            <p:nvPr/>
          </p:nvSpPr>
          <p:spPr>
            <a:xfrm>
              <a:off x="0" y="-38100"/>
              <a:ext cx="1526063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7" name="Group 18">
            <a:extLst>
              <a:ext uri="{FF2B5EF4-FFF2-40B4-BE49-F238E27FC236}">
                <a16:creationId xmlns:a16="http://schemas.microsoft.com/office/drawing/2014/main" id="{AF5FCF59-5FC5-724B-CF6A-67B4DAF16253}"/>
              </a:ext>
            </a:extLst>
          </p:cNvPr>
          <p:cNvGrpSpPr/>
          <p:nvPr/>
        </p:nvGrpSpPr>
        <p:grpSpPr>
          <a:xfrm>
            <a:off x="16230600" y="-579251"/>
            <a:ext cx="3276600" cy="4884551"/>
            <a:chOff x="0" y="0"/>
            <a:chExt cx="1207522" cy="1286466"/>
          </a:xfrm>
        </p:grpSpPr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EC0AA8D5-5AFA-8B08-ABEC-F662A9F27920}"/>
                </a:ext>
              </a:extLst>
            </p:cNvPr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0">
              <a:extLst>
                <a:ext uri="{FF2B5EF4-FFF2-40B4-BE49-F238E27FC236}">
                  <a16:creationId xmlns:a16="http://schemas.microsoft.com/office/drawing/2014/main" id="{64609BC3-069D-AFE3-5BB4-9CD27D0458DB}"/>
                </a:ext>
              </a:extLst>
            </p:cNvPr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Google Shape;114;p14">
            <a:extLst>
              <a:ext uri="{FF2B5EF4-FFF2-40B4-BE49-F238E27FC236}">
                <a16:creationId xmlns:a16="http://schemas.microsoft.com/office/drawing/2014/main" id="{C8E948F8-B0D3-C4B0-B170-2340E00408EA}"/>
              </a:ext>
            </a:extLst>
          </p:cNvPr>
          <p:cNvSpPr txBox="1"/>
          <p:nvPr/>
        </p:nvSpPr>
        <p:spPr>
          <a:xfrm>
            <a:off x="3139289" y="3422632"/>
            <a:ext cx="12008700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b="0" i="0" u="none" strike="noStrike" cap="none" dirty="0">
                <a:solidFill>
                  <a:srgbClr val="191D7D"/>
                </a:solidFill>
                <a:latin typeface="DM Sans"/>
                <a:ea typeface="DM Sans"/>
                <a:cs typeface="DM Sans"/>
                <a:sym typeface="DM Sans"/>
              </a:rPr>
              <a:t>Bullet 1</a:t>
            </a:r>
          </a:p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2</a:t>
            </a:r>
          </a:p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3</a:t>
            </a:r>
          </a:p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4</a:t>
            </a:r>
          </a:p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5</a:t>
            </a:r>
            <a:endParaRPr sz="2800" dirty="0">
              <a:solidFill>
                <a:srgbClr val="191D7D"/>
              </a:solidFill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7E451022-D1D4-5E55-B6B1-088C3A940B02}"/>
              </a:ext>
            </a:extLst>
          </p:cNvPr>
          <p:cNvSpPr txBox="1"/>
          <p:nvPr/>
        </p:nvSpPr>
        <p:spPr>
          <a:xfrm>
            <a:off x="3925506" y="781474"/>
            <a:ext cx="10436266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400" b="1" dirty="0">
                <a:solidFill>
                  <a:srgbClr val="FF3131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Ordered Bullets Slide</a:t>
            </a:r>
          </a:p>
        </p:txBody>
      </p:sp>
      <p:pic>
        <p:nvPicPr>
          <p:cNvPr id="10" name="Picture 9" descr="A black and white corner&#10;&#10;AI-generated content may be incorrect.">
            <a:extLst>
              <a:ext uri="{FF2B5EF4-FFF2-40B4-BE49-F238E27FC236}">
                <a16:creationId xmlns:a16="http://schemas.microsoft.com/office/drawing/2014/main" id="{FBC78635-0487-1464-B9C5-CCC7504FC0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196"/>
            <a:ext cx="1956281" cy="3926416"/>
          </a:xfrm>
          <a:prstGeom prst="rect">
            <a:avLst/>
          </a:prstGeom>
        </p:spPr>
      </p:pic>
      <p:sp>
        <p:nvSpPr>
          <p:cNvPr id="18" name="AutoShape 18">
            <a:extLst>
              <a:ext uri="{FF2B5EF4-FFF2-40B4-BE49-F238E27FC236}">
                <a16:creationId xmlns:a16="http://schemas.microsoft.com/office/drawing/2014/main" id="{BA033754-E9B9-6DB3-5769-A88005F78C0F}"/>
              </a:ext>
            </a:extLst>
          </p:cNvPr>
          <p:cNvSpPr/>
          <p:nvPr/>
        </p:nvSpPr>
        <p:spPr>
          <a:xfrm>
            <a:off x="365488" y="432451"/>
            <a:ext cx="1590488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>
            <a:extLst>
              <a:ext uri="{FF2B5EF4-FFF2-40B4-BE49-F238E27FC236}">
                <a16:creationId xmlns:a16="http://schemas.microsoft.com/office/drawing/2014/main" id="{5787EB66-5A1A-A06F-CD46-CC86712DD246}"/>
              </a:ext>
            </a:extLst>
          </p:cNvPr>
          <p:cNvSpPr/>
          <p:nvPr/>
        </p:nvSpPr>
        <p:spPr>
          <a:xfrm flipV="1">
            <a:off x="365487" y="413401"/>
            <a:ext cx="0" cy="323650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1EC1C9BE-BB97-9877-29F0-81941DB3FC55}"/>
              </a:ext>
            </a:extLst>
          </p:cNvPr>
          <p:cNvGrpSpPr/>
          <p:nvPr/>
        </p:nvGrpSpPr>
        <p:grpSpPr>
          <a:xfrm>
            <a:off x="-1926917" y="-2448889"/>
            <a:ext cx="4584809" cy="4884551"/>
            <a:chOff x="0" y="0"/>
            <a:chExt cx="1207522" cy="1286466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0B13A83B-0379-060E-7921-F34C94291238}"/>
                </a:ext>
              </a:extLst>
            </p:cNvPr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7EAD6717-ECED-2CFB-14C7-51998F7ACFBF}"/>
                </a:ext>
              </a:extLst>
            </p:cNvPr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3" name="Picture 12" descr="A red circle with black border&#10;&#10;AI-generated content may be incorrect.">
            <a:extLst>
              <a:ext uri="{FF2B5EF4-FFF2-40B4-BE49-F238E27FC236}">
                <a16:creationId xmlns:a16="http://schemas.microsoft.com/office/drawing/2014/main" id="{3D1568ED-676B-79D9-F175-A8E5195CD1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584" y="8330719"/>
            <a:ext cx="3926416" cy="195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03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97556B-A8F4-AF1C-319A-F1C5B0C24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5E63AFC-C363-2E8C-73D3-1D9632EB75CE}"/>
              </a:ext>
            </a:extLst>
          </p:cNvPr>
          <p:cNvGrpSpPr/>
          <p:nvPr/>
        </p:nvGrpSpPr>
        <p:grpSpPr>
          <a:xfrm>
            <a:off x="0" y="0"/>
            <a:ext cx="11988624" cy="10644142"/>
            <a:chOff x="0" y="0"/>
            <a:chExt cx="3157498" cy="28033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D51A997-ABFD-362B-8AC2-53A0089FD689}"/>
                </a:ext>
              </a:extLst>
            </p:cNvPr>
            <p:cNvSpPr/>
            <p:nvPr/>
          </p:nvSpPr>
          <p:spPr>
            <a:xfrm>
              <a:off x="0" y="0"/>
              <a:ext cx="3157498" cy="2803395"/>
            </a:xfrm>
            <a:custGeom>
              <a:avLst/>
              <a:gdLst/>
              <a:ahLst/>
              <a:cxnLst/>
              <a:rect l="l" t="t" r="r" b="b"/>
              <a:pathLst>
                <a:path w="3157498" h="2803395">
                  <a:moveTo>
                    <a:pt x="0" y="0"/>
                  </a:moveTo>
                  <a:lnTo>
                    <a:pt x="3157498" y="0"/>
                  </a:lnTo>
                  <a:lnTo>
                    <a:pt x="3157498" y="2803395"/>
                  </a:lnTo>
                  <a:lnTo>
                    <a:pt x="0" y="2803395"/>
                  </a:lnTo>
                  <a:close/>
                </a:path>
              </a:pathLst>
            </a:custGeom>
            <a:solidFill>
              <a:srgbClr val="E1E0E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E3F5C74-6CD0-C50D-2B85-963C6F00B2CF}"/>
                </a:ext>
              </a:extLst>
            </p:cNvPr>
            <p:cNvSpPr txBox="1"/>
            <p:nvPr/>
          </p:nvSpPr>
          <p:spPr>
            <a:xfrm>
              <a:off x="0" y="-38100"/>
              <a:ext cx="3157498" cy="2841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2" name="Picture 11" descr="A black and white corner&#10;&#10;AI-generated content may be incorrect.">
            <a:extLst>
              <a:ext uri="{FF2B5EF4-FFF2-40B4-BE49-F238E27FC236}">
                <a16:creationId xmlns:a16="http://schemas.microsoft.com/office/drawing/2014/main" id="{66B64F98-FF73-A609-4C41-232E9AEBC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0965"/>
            <a:ext cx="1956281" cy="3926416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AD07B528-A3CB-8C9A-9AB9-D63B1445509D}"/>
              </a:ext>
            </a:extLst>
          </p:cNvPr>
          <p:cNvGrpSpPr/>
          <p:nvPr/>
        </p:nvGrpSpPr>
        <p:grpSpPr>
          <a:xfrm>
            <a:off x="381000" y="432451"/>
            <a:ext cx="17557024" cy="9460197"/>
            <a:chOff x="0" y="0"/>
            <a:chExt cx="4624072" cy="24915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93D3C28-E7DB-A5CF-0ED1-DABCA3E174C8}"/>
                </a:ext>
              </a:extLst>
            </p:cNvPr>
            <p:cNvSpPr/>
            <p:nvPr/>
          </p:nvSpPr>
          <p:spPr>
            <a:xfrm>
              <a:off x="0" y="0"/>
              <a:ext cx="4624072" cy="2491575"/>
            </a:xfrm>
            <a:custGeom>
              <a:avLst/>
              <a:gdLst/>
              <a:ahLst/>
              <a:cxnLst/>
              <a:rect l="l" t="t" r="r" b="b"/>
              <a:pathLst>
                <a:path w="4624072" h="2491575">
                  <a:moveTo>
                    <a:pt x="0" y="0"/>
                  </a:moveTo>
                  <a:lnTo>
                    <a:pt x="4624072" y="0"/>
                  </a:lnTo>
                  <a:lnTo>
                    <a:pt x="4624072" y="2491575"/>
                  </a:lnTo>
                  <a:lnTo>
                    <a:pt x="0" y="249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A1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D80357D-DB02-6E97-5193-3DCB63A748C3}"/>
                </a:ext>
              </a:extLst>
            </p:cNvPr>
            <p:cNvSpPr txBox="1"/>
            <p:nvPr/>
          </p:nvSpPr>
          <p:spPr>
            <a:xfrm>
              <a:off x="0" y="-38100"/>
              <a:ext cx="4624072" cy="252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AutoShape 17">
            <a:extLst>
              <a:ext uri="{FF2B5EF4-FFF2-40B4-BE49-F238E27FC236}">
                <a16:creationId xmlns:a16="http://schemas.microsoft.com/office/drawing/2014/main" id="{6237497A-24B7-70A6-808E-E46AE2A4708C}"/>
              </a:ext>
            </a:extLst>
          </p:cNvPr>
          <p:cNvSpPr/>
          <p:nvPr/>
        </p:nvSpPr>
        <p:spPr>
          <a:xfrm flipV="1">
            <a:off x="384538" y="413401"/>
            <a:ext cx="0" cy="323650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>
            <a:extLst>
              <a:ext uri="{FF2B5EF4-FFF2-40B4-BE49-F238E27FC236}">
                <a16:creationId xmlns:a16="http://schemas.microsoft.com/office/drawing/2014/main" id="{11968AD3-93CD-DA45-6F7B-8BDA5F7F0DB5}"/>
              </a:ext>
            </a:extLst>
          </p:cNvPr>
          <p:cNvSpPr/>
          <p:nvPr/>
        </p:nvSpPr>
        <p:spPr>
          <a:xfrm>
            <a:off x="365488" y="432451"/>
            <a:ext cx="1590488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4208F61C-7CFF-EFAD-5432-97E375CB9F44}"/>
              </a:ext>
            </a:extLst>
          </p:cNvPr>
          <p:cNvGrpSpPr/>
          <p:nvPr/>
        </p:nvGrpSpPr>
        <p:grpSpPr>
          <a:xfrm>
            <a:off x="-1926917" y="-2448889"/>
            <a:ext cx="4584809" cy="4884551"/>
            <a:chOff x="0" y="0"/>
            <a:chExt cx="1207522" cy="1286466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EA684BE8-4C47-B50C-7080-6079C5D8C900}"/>
                </a:ext>
              </a:extLst>
            </p:cNvPr>
            <p:cNvSpPr/>
            <p:nvPr/>
          </p:nvSpPr>
          <p:spPr>
            <a:xfrm>
              <a:off x="0" y="0"/>
              <a:ext cx="1207522" cy="1286466"/>
            </a:xfrm>
            <a:custGeom>
              <a:avLst/>
              <a:gdLst/>
              <a:ahLst/>
              <a:cxnLst/>
              <a:rect l="l" t="t" r="r" b="b"/>
              <a:pathLst>
                <a:path w="1207522" h="1286466">
                  <a:moveTo>
                    <a:pt x="0" y="0"/>
                  </a:moveTo>
                  <a:lnTo>
                    <a:pt x="1207522" y="0"/>
                  </a:lnTo>
                  <a:lnTo>
                    <a:pt x="1207522" y="1286466"/>
                  </a:lnTo>
                  <a:lnTo>
                    <a:pt x="0" y="128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14D4E65D-46F3-4E02-52F5-C1173A282C72}"/>
                </a:ext>
              </a:extLst>
            </p:cNvPr>
            <p:cNvSpPr txBox="1"/>
            <p:nvPr/>
          </p:nvSpPr>
          <p:spPr>
            <a:xfrm>
              <a:off x="0" y="-38100"/>
              <a:ext cx="1207522" cy="132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5" name="Picture 14" descr="A red circle with black border&#10;&#10;AI-generated content may be incorrect.">
            <a:extLst>
              <a:ext uri="{FF2B5EF4-FFF2-40B4-BE49-F238E27FC236}">
                <a16:creationId xmlns:a16="http://schemas.microsoft.com/office/drawing/2014/main" id="{CFD7BD03-CE6A-AD65-07CE-A985D10C89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253" y="8477286"/>
            <a:ext cx="3926416" cy="1956281"/>
          </a:xfrm>
          <a:prstGeom prst="rect">
            <a:avLst/>
          </a:prstGeom>
        </p:spPr>
      </p:pic>
      <p:sp>
        <p:nvSpPr>
          <p:cNvPr id="11" name="Google Shape;114;p14">
            <a:extLst>
              <a:ext uri="{FF2B5EF4-FFF2-40B4-BE49-F238E27FC236}">
                <a16:creationId xmlns:a16="http://schemas.microsoft.com/office/drawing/2014/main" id="{3FA4A4C2-B691-06E7-84D5-06AE370378E3}"/>
              </a:ext>
            </a:extLst>
          </p:cNvPr>
          <p:cNvSpPr txBox="1"/>
          <p:nvPr/>
        </p:nvSpPr>
        <p:spPr>
          <a:xfrm>
            <a:off x="1131856" y="3800112"/>
            <a:ext cx="10265556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b="0" i="0" u="none" strike="noStrike" cap="none" dirty="0">
                <a:solidFill>
                  <a:srgbClr val="191D7D"/>
                </a:solidFill>
                <a:latin typeface="DM Sans"/>
                <a:ea typeface="DM Sans"/>
                <a:cs typeface="DM Sans"/>
                <a:sym typeface="DM Sans"/>
              </a:rPr>
              <a:t>Bullet 1</a:t>
            </a:r>
          </a:p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2</a:t>
            </a:r>
          </a:p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3</a:t>
            </a:r>
          </a:p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4</a:t>
            </a:r>
          </a:p>
          <a:p>
            <a:pPr marL="838200" marR="0" lvl="1" indent="-514350" algn="just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rgbClr val="191D7D"/>
              </a:buClr>
              <a:buSzPts val="3000"/>
              <a:buFont typeface="+mj-lt"/>
              <a:buAutoNum type="arabicPeriod"/>
            </a:pPr>
            <a:r>
              <a:rPr lang="en-US" sz="2800" dirty="0">
                <a:solidFill>
                  <a:srgbClr val="191D7D"/>
                </a:solidFill>
                <a:latin typeface="DM Sans"/>
                <a:sym typeface="DM Sans"/>
              </a:rPr>
              <a:t>Bullet 5</a:t>
            </a:r>
            <a:endParaRPr sz="2800" dirty="0">
              <a:solidFill>
                <a:srgbClr val="191D7D"/>
              </a:solidFill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3C24D279-36BC-5B95-7246-20FA59886BA2}"/>
              </a:ext>
            </a:extLst>
          </p:cNvPr>
          <p:cNvSpPr txBox="1"/>
          <p:nvPr/>
        </p:nvSpPr>
        <p:spPr>
          <a:xfrm>
            <a:off x="2895600" y="940765"/>
            <a:ext cx="8298664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400" b="1" dirty="0">
                <a:solidFill>
                  <a:srgbClr val="FF3131"/>
                </a:solidFill>
                <a:latin typeface="CMU Concrete Bold"/>
                <a:ea typeface="CMU Concrete Bold"/>
                <a:cs typeface="CMU Concrete Bold"/>
                <a:sym typeface="CMU Concrete Bold"/>
              </a:rPr>
              <a:t>Ordered Bullets Slide with Icon</a:t>
            </a:r>
          </a:p>
        </p:txBody>
      </p:sp>
      <p:pic>
        <p:nvPicPr>
          <p:cNvPr id="14" name="Picture 13" descr="A person standing in front of a whiteboard&#10;&#10;AI-generated content may be incorrect.">
            <a:extLst>
              <a:ext uri="{FF2B5EF4-FFF2-40B4-BE49-F238E27FC236}">
                <a16:creationId xmlns:a16="http://schemas.microsoft.com/office/drawing/2014/main" id="{18D1DB8D-3633-6E1C-13A3-88FB53A9E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3594" y="2171285"/>
            <a:ext cx="5944430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94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276</Words>
  <Application>Microsoft Office PowerPoint</Application>
  <PresentationFormat>Custom</PresentationFormat>
  <Paragraphs>100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CMU Concrete Bold</vt:lpstr>
      <vt:lpstr>Arial</vt:lpstr>
      <vt:lpstr>Bitter</vt:lpstr>
      <vt:lpstr>Calibri</vt:lpstr>
      <vt:lpstr>DM Sans</vt:lpstr>
      <vt:lpstr>Hind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Leadership Training Event for Business Presentation</dc:title>
  <cp:lastModifiedBy>Syed Huzaifa Alam Raza</cp:lastModifiedBy>
  <cp:revision>143</cp:revision>
  <dcterms:created xsi:type="dcterms:W3CDTF">2006-08-16T00:00:00Z</dcterms:created>
  <dcterms:modified xsi:type="dcterms:W3CDTF">2025-03-21T18:54:37Z</dcterms:modified>
  <dc:identifier>DAGiDpQ6txk</dc:identifier>
</cp:coreProperties>
</file>